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76" r:id="rId1"/>
  </p:sldMasterIdLst>
  <p:notesMasterIdLst>
    <p:notesMasterId r:id="rId27"/>
  </p:notesMasterIdLst>
  <p:sldIdLst>
    <p:sldId id="343" r:id="rId2"/>
    <p:sldId id="349" r:id="rId3"/>
    <p:sldId id="348" r:id="rId4"/>
    <p:sldId id="350" r:id="rId5"/>
    <p:sldId id="351" r:id="rId6"/>
    <p:sldId id="352" r:id="rId7"/>
    <p:sldId id="354" r:id="rId8"/>
    <p:sldId id="355" r:id="rId9"/>
    <p:sldId id="356" r:id="rId10"/>
    <p:sldId id="357" r:id="rId11"/>
    <p:sldId id="372" r:id="rId12"/>
    <p:sldId id="373" r:id="rId13"/>
    <p:sldId id="374" r:id="rId14"/>
    <p:sldId id="375" r:id="rId15"/>
    <p:sldId id="347" r:id="rId16"/>
    <p:sldId id="362" r:id="rId17"/>
    <p:sldId id="363" r:id="rId18"/>
    <p:sldId id="376" r:id="rId19"/>
    <p:sldId id="365" r:id="rId20"/>
    <p:sldId id="366" r:id="rId21"/>
    <p:sldId id="367" r:id="rId22"/>
    <p:sldId id="368" r:id="rId23"/>
    <p:sldId id="377" r:id="rId24"/>
    <p:sldId id="370" r:id="rId25"/>
    <p:sldId id="378" r:id="rId26"/>
  </p:sldIdLst>
  <p:sldSz cx="9144000" cy="5143500" type="screen16x9"/>
  <p:notesSz cx="6858000" cy="9144000"/>
  <p:embeddedFontLst>
    <p:embeddedFont>
      <p:font typeface="Calibri" panose="020F0502020204030204" pitchFamily="34" charset="0"/>
      <p:regular r:id="rId28"/>
      <p:bold r:id="rId29"/>
      <p:italic r:id="rId30"/>
      <p:boldItalic r:id="rId31"/>
    </p:embeddedFont>
    <p:embeddedFont>
      <p:font typeface="Fira Code" panose="020B0809050000020004" pitchFamily="49" charset="0"/>
      <p:regular r:id="rId32"/>
      <p:bold r:id="rId33"/>
    </p:embeddedFont>
    <p:embeddedFont>
      <p:font typeface="Fira Code Light" panose="020B0809050000020004" pitchFamily="49" charset="0"/>
      <p:regular r:id="rId34"/>
      <p:bold r:id="rId35"/>
    </p:embeddedFont>
    <p:embeddedFont>
      <p:font typeface="Oswald" panose="00000500000000000000" pitchFamily="2" charset="0"/>
      <p:regular r:id="rId36"/>
      <p:bold r:id="rId37"/>
      <p:italic r:id="rId38"/>
      <p:boldItalic r:id="rId39"/>
    </p:embeddedFont>
    <p:embeddedFont>
      <p:font typeface="Oswald Bold" panose="00000800000000000000" charset="0"/>
      <p:bold r:id="rId4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E0A7A48-549F-4AC3-87D6-1F50734D4A6E}">
  <a:tblStyle styleId="{1E0A7A48-549F-4AC3-87D6-1F50734D4A6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562" autoAdjust="0"/>
    <p:restoredTop sz="94660"/>
  </p:normalViewPr>
  <p:slideViewPr>
    <p:cSldViewPr snapToGrid="0">
      <p:cViewPr varScale="1">
        <p:scale>
          <a:sx n="103" d="100"/>
          <a:sy n="103" d="100"/>
        </p:scale>
        <p:origin x="830" y="77"/>
      </p:cViewPr>
      <p:guideLst/>
    </p:cSldViewPr>
  </p:slideViewPr>
  <p:notesTextViewPr>
    <p:cViewPr>
      <p:scale>
        <a:sx n="1" d="1"/>
        <a:sy n="1" d="1"/>
      </p:scale>
      <p:origin x="0" y="-36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font" Target="fonts/font1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Series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solidFill>
                    <a:latin typeface="Oswald" pitchFamily="2" charset="0"/>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Sheet1!$A$2:$A$4</c:f>
              <c:strCache>
                <c:ptCount val="3"/>
                <c:pt idx="0">
                  <c:v>CNN</c:v>
                </c:pt>
                <c:pt idx="1">
                  <c:v>SVM(rbf) </c:v>
                </c:pt>
                <c:pt idx="2">
                  <c:v>SVM(poly) </c:v>
                </c:pt>
              </c:strCache>
            </c:strRef>
          </c:cat>
          <c:val>
            <c:numRef>
              <c:f>Sheet1!$B$2:$B$4</c:f>
              <c:numCache>
                <c:formatCode>General</c:formatCode>
                <c:ptCount val="3"/>
                <c:pt idx="0">
                  <c:v>0.83</c:v>
                </c:pt>
                <c:pt idx="1">
                  <c:v>0.42</c:v>
                </c:pt>
                <c:pt idx="2">
                  <c:v>0.45</c:v>
                </c:pt>
              </c:numCache>
            </c:numRef>
          </c:val>
          <c:extLst>
            <c:ext xmlns:c16="http://schemas.microsoft.com/office/drawing/2014/chart" uri="{C3380CC4-5D6E-409C-BE32-E72D297353CC}">
              <c16:uniqueId val="{00000000-972E-4CF9-A150-F803A1024B34}"/>
            </c:ext>
          </c:extLst>
        </c:ser>
        <c:dLbls>
          <c:dLblPos val="outEnd"/>
          <c:showLegendKey val="0"/>
          <c:showVal val="1"/>
          <c:showCatName val="0"/>
          <c:showSerName val="0"/>
          <c:showPercent val="0"/>
          <c:showBubbleSize val="0"/>
        </c:dLbls>
        <c:gapWidth val="182"/>
        <c:axId val="1909173631"/>
        <c:axId val="1909171967"/>
      </c:barChart>
      <c:catAx>
        <c:axId val="1909173631"/>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accent2"/>
                </a:solidFill>
                <a:latin typeface="Oswald" pitchFamily="2" charset="0"/>
                <a:ea typeface="+mn-ea"/>
                <a:cs typeface="+mn-cs"/>
              </a:defRPr>
            </a:pPr>
            <a:endParaRPr lang="en-US"/>
          </a:p>
        </c:txPr>
        <c:crossAx val="1909171967"/>
        <c:crosses val="autoZero"/>
        <c:auto val="1"/>
        <c:lblAlgn val="ctr"/>
        <c:lblOffset val="100"/>
        <c:noMultiLvlLbl val="0"/>
      </c:catAx>
      <c:valAx>
        <c:axId val="1909171967"/>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accent2"/>
                </a:solidFill>
                <a:latin typeface="Oswald" pitchFamily="2" charset="0"/>
                <a:ea typeface="+mn-ea"/>
                <a:cs typeface="+mn-cs"/>
              </a:defRPr>
            </a:pPr>
            <a:endParaRPr lang="en-US"/>
          </a:p>
        </c:txPr>
        <c:crossAx val="190917363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w="9525" cap="flat" cmpd="sng" algn="ctr">
      <a:solidFill>
        <a:schemeClr val="accent2"/>
      </a:solidFill>
      <a:prstDash val="solid"/>
      <a:round/>
      <a:headEnd type="none" w="med" len="med"/>
      <a:tailEnd type="none" w="med" len="med"/>
    </a:ln>
    <a:effectLst/>
  </c:spPr>
  <c:txPr>
    <a:bodyPr/>
    <a:lstStyle/>
    <a:p>
      <a:pPr>
        <a:defRPr>
          <a:solidFill>
            <a:schemeClr val="accent2"/>
          </a:solidFill>
          <a:latin typeface="Oswald" pitchFamily="2" charset="0"/>
          <a:ea typeface="+mn-ea"/>
          <a:cs typeface="+mn-cs"/>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 sử dụng 2 mô hình này vì CNN là mô hình để phân lấp rất hiệu quả trên 1 tập dữ liệu lớn, nên nó luôn cho 1 kết quả chính xác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SVM sử dung các support vector để phân các bộ dữ liệu khác nhau thành các cụm )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2798063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4020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1"/>
        <p:cNvGrpSpPr/>
        <p:nvPr/>
      </p:nvGrpSpPr>
      <p:grpSpPr>
        <a:xfrm>
          <a:off x="0" y="0"/>
          <a:ext cx="0" cy="0"/>
          <a:chOff x="0" y="0"/>
          <a:chExt cx="0" cy="0"/>
        </a:xfrm>
      </p:grpSpPr>
      <p:sp>
        <p:nvSpPr>
          <p:cNvPr id="532" name="Google Shape;532;gf658401715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 name="Google Shape;533;gf65840171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8855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f658401715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f658401715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226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424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1" i="0">
                <a:solidFill>
                  <a:srgbClr val="333333"/>
                </a:solidFill>
                <a:effectLst/>
                <a:latin typeface="Helvetica Neue"/>
              </a:rPr>
              <a:t>Local cell</a:t>
            </a:r>
            <a:r>
              <a:rPr lang="vi-VN" b="0" i="0">
                <a:solidFill>
                  <a:srgbClr val="333333"/>
                </a:solidFill>
                <a:effectLst/>
                <a:latin typeface="Helvetica Neue"/>
              </a:rPr>
              <a:t>: Ô cục bộ. Trong thuật toán HOG, một hình ảnh được chia thành nhiều cells bởi một lưới ô vuông. Mỗi cell được gọi là một ô cục bộ.</a:t>
            </a:r>
          </a:p>
          <a:p>
            <a:pPr marL="0" lvl="0" indent="0" algn="l" rtl="0">
              <a:spcBef>
                <a:spcPts val="0"/>
              </a:spcBef>
              <a:spcAft>
                <a:spcPts val="0"/>
              </a:spcAft>
              <a:buNone/>
            </a:pPr>
            <a:r>
              <a:rPr lang="vi-VN" b="0" i="0">
                <a:solidFill>
                  <a:srgbClr val="DCDDDE"/>
                </a:solidFill>
                <a:effectLst/>
                <a:latin typeface="Whitney"/>
              </a:rPr>
              <a:t>Feature Descriptor: Bộ mô tả đặc trưng, là một phép biến đổi dữ liệu thành các đặc trưng giúp ích cho phân loại hoặc nhận diện vật thể. Các phương pháp có thể kể đến như HOG, SUFT, SHIFT.)</a:t>
            </a:r>
            <a:endParaRPr lang="en-GB" b="0" i="0">
              <a:solidFill>
                <a:srgbClr val="DCDDDE"/>
              </a:solidFill>
              <a:effectLst/>
              <a:latin typeface="Whitney"/>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vi-VN" b="0" i="0">
                <a:solidFill>
                  <a:srgbClr val="000000"/>
                </a:solidFill>
                <a:effectLst/>
                <a:latin typeface="inherit"/>
              </a:rPr>
              <a:t>Gradient: Là đạo hàm của véc tơ cường độ màu sắc giúp phát hiện hướng di chuyển của các vật thể trong hình ảnh.</a:t>
            </a:r>
          </a:p>
          <a:p>
            <a:pPr marL="0" lvl="0" indent="0" algn="l" rtl="0">
              <a:spcBef>
                <a:spcPts val="0"/>
              </a:spcBef>
              <a:spcAft>
                <a:spcPts val="0"/>
              </a:spcAft>
              <a:buNone/>
            </a:pPr>
            <a:endParaRPr/>
          </a:p>
        </p:txBody>
      </p:sp>
    </p:spTree>
    <p:extLst>
      <p:ext uri="{BB962C8B-B14F-4D97-AF65-F5344CB8AC3E}">
        <p14:creationId xmlns:p14="http://schemas.microsoft.com/office/powerpoint/2010/main" val="11334663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58106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 sử dụng 2 mô hình này vì CNN là mô hình để phân lấp rất hiệu quả trên 1 tập dữ liệu lớn, nên nó luôn cho 1 kết quả chính xác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SVM sử dung các support vector để phân các bộ dữ liệu khác nhau thành các cụm )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8326730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9d68ab4d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9d68ab4d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 + sử dụng 2 mô hình này vì CNN là mô hình để phân lấp rất hiệu quả trên 1 tập dữ liệu lớn, nên nó luôn cho 1 kết quả chính xác</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GB" sz="1800">
                <a:effectLst/>
                <a:latin typeface="Calibri" panose="020F0502020204030204" pitchFamily="34" charset="0"/>
                <a:ea typeface="Calibri" panose="020F0502020204030204" pitchFamily="34" charset="0"/>
                <a:cs typeface="Times New Roman" panose="02020603050405020304" pitchFamily="18" charset="0"/>
              </a:rPr>
              <a:t>SVM sử dung các support vector để phân các bộ dữ liệu khác nhau thành các cụm ) </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5189242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f658401715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f658401715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210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926425" y="1317325"/>
            <a:ext cx="4087800" cy="1607100"/>
          </a:xfrm>
          <a:prstGeom prst="rect">
            <a:avLst/>
          </a:prstGeom>
        </p:spPr>
        <p:txBody>
          <a:bodyPr spcFirstLastPara="1" wrap="square" lIns="91425" tIns="91425" rIns="91425" bIns="91425" anchor="ctr" anchorCtr="0">
            <a:noAutofit/>
          </a:bodyPr>
          <a:lstStyle>
            <a:lvl1pPr lvl="0" rtl="0">
              <a:spcBef>
                <a:spcPts val="0"/>
              </a:spcBef>
              <a:spcAft>
                <a:spcPts val="0"/>
              </a:spcAft>
              <a:buClr>
                <a:srgbClr val="191919"/>
              </a:buClr>
              <a:buSzPts val="5200"/>
              <a:buNone/>
              <a:defRPr sz="5000" b="1">
                <a:solidFill>
                  <a:schemeClr val="dk2"/>
                </a:solidFill>
                <a:latin typeface="Oswald"/>
                <a:ea typeface="Oswald"/>
                <a:cs typeface="Oswald"/>
                <a:sym typeface="Oswald"/>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926425" y="3090600"/>
            <a:ext cx="2966400" cy="4242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Light"/>
                <a:ea typeface="Fira Code Light"/>
                <a:cs typeface="Fira Code Light"/>
                <a:sym typeface="Fira Code Light"/>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8424000" y="209250"/>
            <a:ext cx="433550" cy="78899"/>
            <a:chOff x="8424000" y="285450"/>
            <a:chExt cx="433550" cy="78899"/>
          </a:xfrm>
        </p:grpSpPr>
        <p:cxnSp>
          <p:nvCxnSpPr>
            <p:cNvPr id="13" name="Google Shape;13;p2"/>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4" name="Google Shape;14;p2"/>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 name="Google Shape;15;p2"/>
            <p:cNvGrpSpPr/>
            <p:nvPr/>
          </p:nvGrpSpPr>
          <p:grpSpPr>
            <a:xfrm>
              <a:off x="8785929" y="285450"/>
              <a:ext cx="71621" cy="78899"/>
              <a:chOff x="3621700" y="273825"/>
              <a:chExt cx="100875" cy="111125"/>
            </a:xfrm>
          </p:grpSpPr>
          <p:cxnSp>
            <p:nvCxnSpPr>
              <p:cNvPr id="16" name="Google Shape;16;p2"/>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17;p2"/>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
        <p:nvSpPr>
          <p:cNvPr id="18" name="Slide Number Placeholder 5">
            <a:extLst>
              <a:ext uri="{FF2B5EF4-FFF2-40B4-BE49-F238E27FC236}">
                <a16:creationId xmlns:a16="http://schemas.microsoft.com/office/drawing/2014/main" id="{A9E7E33E-79E8-4A06-8B01-8E353D271CAA}"/>
              </a:ext>
            </a:extLst>
          </p:cNvPr>
          <p:cNvSpPr>
            <a:spLocks noGrp="1"/>
          </p:cNvSpPr>
          <p:nvPr>
            <p:ph type="sldNum" sz="quarter" idx="4"/>
          </p:nvPr>
        </p:nvSpPr>
        <p:spPr>
          <a:xfrm>
            <a:off x="2864125" y="4742032"/>
            <a:ext cx="2057400" cy="274637"/>
          </a:xfrm>
          <a:prstGeom prst="rect">
            <a:avLst/>
          </a:prstGeom>
        </p:spPr>
        <p:txBody>
          <a:bodyPr vert="horz" lIns="91440" tIns="45720" rIns="91440" bIns="45720" rtlCol="0" anchor="ctr"/>
          <a:lstStyle>
            <a:lvl1pPr algn="r">
              <a:defRPr sz="1200">
                <a:solidFill>
                  <a:schemeClr val="tx1">
                    <a:tint val="75000"/>
                  </a:schemeClr>
                </a:solidFill>
                <a:latin typeface="Oswald" pitchFamily="2" charset="0"/>
              </a:defRPr>
            </a:lvl1pPr>
          </a:lstStyle>
          <a:p>
            <a:r>
              <a:rPr lang="en-US"/>
              <a:t>Trang </a:t>
            </a:r>
            <a:fld id="{FB0D8FA2-69D4-482C-8D21-C52B675223C5}"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8"/>
        <p:cNvGrpSpPr/>
        <p:nvPr/>
      </p:nvGrpSpPr>
      <p:grpSpPr>
        <a:xfrm>
          <a:off x="0" y="0"/>
          <a:ext cx="0" cy="0"/>
          <a:chOff x="0" y="0"/>
          <a:chExt cx="0" cy="0"/>
        </a:xfrm>
      </p:grpSpPr>
      <p:sp>
        <p:nvSpPr>
          <p:cNvPr id="19" name="Google Shape;19;p3"/>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 name="Google Shape;21;p3"/>
          <p:cNvSpPr txBox="1">
            <a:spLocks noGrp="1"/>
          </p:cNvSpPr>
          <p:nvPr>
            <p:ph type="title" idx="2" hasCustomPrompt="1"/>
          </p:nvPr>
        </p:nvSpPr>
        <p:spPr>
          <a:xfrm>
            <a:off x="948600" y="1052000"/>
            <a:ext cx="16254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5000">
                <a:solidFill>
                  <a:schemeClr val="lt2"/>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 name="Google Shape;22;p3"/>
          <p:cNvSpPr txBox="1">
            <a:spLocks noGrp="1"/>
          </p:cNvSpPr>
          <p:nvPr>
            <p:ph type="subTitle" idx="1"/>
          </p:nvPr>
        </p:nvSpPr>
        <p:spPr>
          <a:xfrm>
            <a:off x="948600" y="3392900"/>
            <a:ext cx="3652200" cy="7134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3" name="Google Shape;23;p3"/>
          <p:cNvGrpSpPr/>
          <p:nvPr/>
        </p:nvGrpSpPr>
        <p:grpSpPr>
          <a:xfrm>
            <a:off x="8424000" y="209250"/>
            <a:ext cx="433550" cy="78899"/>
            <a:chOff x="8424000" y="285450"/>
            <a:chExt cx="433550" cy="78899"/>
          </a:xfrm>
        </p:grpSpPr>
        <p:cxnSp>
          <p:nvCxnSpPr>
            <p:cNvPr id="24" name="Google Shape;24;p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5" name="Google Shape;25;p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26;p3"/>
            <p:cNvGrpSpPr/>
            <p:nvPr/>
          </p:nvGrpSpPr>
          <p:grpSpPr>
            <a:xfrm>
              <a:off x="8785929" y="285450"/>
              <a:ext cx="71621" cy="78899"/>
              <a:chOff x="3621700" y="273825"/>
              <a:chExt cx="100875" cy="111125"/>
            </a:xfrm>
          </p:grpSpPr>
          <p:cxnSp>
            <p:nvCxnSpPr>
              <p:cNvPr id="27" name="Google Shape;27;p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28" name="Google Shape;28;p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9"/>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9"/>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84" name="Google Shape;84;p9"/>
          <p:cNvSpPr txBox="1">
            <a:spLocks noGrp="1"/>
          </p:cNvSpPr>
          <p:nvPr>
            <p:ph type="subTitle" idx="1"/>
          </p:nvPr>
        </p:nvSpPr>
        <p:spPr>
          <a:xfrm>
            <a:off x="4437900" y="2183600"/>
            <a:ext cx="3617700" cy="15885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85" name="Google Shape;85;p9"/>
          <p:cNvGrpSpPr/>
          <p:nvPr/>
        </p:nvGrpSpPr>
        <p:grpSpPr>
          <a:xfrm>
            <a:off x="8424000" y="209250"/>
            <a:ext cx="433550" cy="78899"/>
            <a:chOff x="8424000" y="285450"/>
            <a:chExt cx="433550" cy="78899"/>
          </a:xfrm>
        </p:grpSpPr>
        <p:cxnSp>
          <p:nvCxnSpPr>
            <p:cNvPr id="86" name="Google Shape;86;p9"/>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87" name="Google Shape;87;p9"/>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9"/>
            <p:cNvGrpSpPr/>
            <p:nvPr/>
          </p:nvGrpSpPr>
          <p:grpSpPr>
            <a:xfrm>
              <a:off x="8785929" y="285450"/>
              <a:ext cx="71621" cy="78899"/>
              <a:chOff x="3621700" y="273825"/>
              <a:chExt cx="100875" cy="111125"/>
            </a:xfrm>
          </p:grpSpPr>
          <p:cxnSp>
            <p:nvCxnSpPr>
              <p:cNvPr id="89" name="Google Shape;89;p9"/>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90" name="Google Shape;90;p9"/>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09"/>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10"/>
        <p:cNvGrpSpPr/>
        <p:nvPr/>
      </p:nvGrpSpPr>
      <p:grpSpPr>
        <a:xfrm>
          <a:off x="0" y="0"/>
          <a:ext cx="0" cy="0"/>
          <a:chOff x="0" y="0"/>
          <a:chExt cx="0" cy="0"/>
        </a:xfrm>
      </p:grpSpPr>
      <p:sp>
        <p:nvSpPr>
          <p:cNvPr id="111" name="Google Shape;111;p13"/>
          <p:cNvSpPr/>
          <p:nvPr/>
        </p:nvSpPr>
        <p:spPr>
          <a:xfrm>
            <a:off x="720000" y="1188900"/>
            <a:ext cx="7704000" cy="3414600"/>
          </a:xfrm>
          <a:prstGeom prst="roundRect">
            <a:avLst>
              <a:gd name="adj" fmla="val 4651"/>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13"/>
          <p:cNvSpPr txBox="1">
            <a:spLocks noGrp="1"/>
          </p:cNvSpPr>
          <p:nvPr>
            <p:ph type="title"/>
          </p:nvPr>
        </p:nvSpPr>
        <p:spPr>
          <a:xfrm>
            <a:off x="213862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3" name="Google Shape;113;p13"/>
          <p:cNvSpPr txBox="1">
            <a:spLocks noGrp="1"/>
          </p:cNvSpPr>
          <p:nvPr>
            <p:ph type="title" idx="2" hasCustomPrompt="1"/>
          </p:nvPr>
        </p:nvSpPr>
        <p:spPr>
          <a:xfrm>
            <a:off x="123562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l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subTitle" idx="1"/>
          </p:nvPr>
        </p:nvSpPr>
        <p:spPr>
          <a:xfrm>
            <a:off x="213862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5" name="Google Shape;115;p13"/>
          <p:cNvSpPr txBox="1">
            <a:spLocks noGrp="1"/>
          </p:cNvSpPr>
          <p:nvPr>
            <p:ph type="title" idx="3"/>
          </p:nvPr>
        </p:nvSpPr>
        <p:spPr>
          <a:xfrm>
            <a:off x="5571975" y="1523275"/>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6" name="Google Shape;116;p13"/>
          <p:cNvSpPr txBox="1">
            <a:spLocks noGrp="1"/>
          </p:cNvSpPr>
          <p:nvPr>
            <p:ph type="title" idx="4" hasCustomPrompt="1"/>
          </p:nvPr>
        </p:nvSpPr>
        <p:spPr>
          <a:xfrm>
            <a:off x="4735575" y="1523263"/>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7" name="Google Shape;117;p13"/>
          <p:cNvSpPr txBox="1">
            <a:spLocks noGrp="1"/>
          </p:cNvSpPr>
          <p:nvPr>
            <p:ph type="subTitle" idx="5"/>
          </p:nvPr>
        </p:nvSpPr>
        <p:spPr>
          <a:xfrm>
            <a:off x="5571975" y="2033600"/>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18" name="Google Shape;118;p13"/>
          <p:cNvSpPr txBox="1">
            <a:spLocks noGrp="1"/>
          </p:cNvSpPr>
          <p:nvPr>
            <p:ph type="title" idx="6"/>
          </p:nvPr>
        </p:nvSpPr>
        <p:spPr>
          <a:xfrm>
            <a:off x="213862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19" name="Google Shape;119;p13"/>
          <p:cNvSpPr txBox="1">
            <a:spLocks noGrp="1"/>
          </p:cNvSpPr>
          <p:nvPr>
            <p:ph type="title" idx="7" hasCustomPrompt="1"/>
          </p:nvPr>
        </p:nvSpPr>
        <p:spPr>
          <a:xfrm>
            <a:off x="123562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2"/>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0" name="Google Shape;120;p13"/>
          <p:cNvSpPr txBox="1">
            <a:spLocks noGrp="1"/>
          </p:cNvSpPr>
          <p:nvPr>
            <p:ph type="subTitle" idx="8"/>
          </p:nvPr>
        </p:nvSpPr>
        <p:spPr>
          <a:xfrm>
            <a:off x="213862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1" name="Google Shape;121;p13"/>
          <p:cNvSpPr txBox="1">
            <a:spLocks noGrp="1"/>
          </p:cNvSpPr>
          <p:nvPr>
            <p:ph type="title" idx="9"/>
          </p:nvPr>
        </p:nvSpPr>
        <p:spPr>
          <a:xfrm>
            <a:off x="5571975" y="3069988"/>
            <a:ext cx="2336400" cy="5103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22" name="Google Shape;122;p13"/>
          <p:cNvSpPr txBox="1">
            <a:spLocks noGrp="1"/>
          </p:cNvSpPr>
          <p:nvPr>
            <p:ph type="title" idx="13" hasCustomPrompt="1"/>
          </p:nvPr>
        </p:nvSpPr>
        <p:spPr>
          <a:xfrm>
            <a:off x="4735575" y="3069975"/>
            <a:ext cx="836400" cy="5103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solidFill>
                  <a:schemeClr val="accent3"/>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23" name="Google Shape;123;p13"/>
          <p:cNvSpPr txBox="1">
            <a:spLocks noGrp="1"/>
          </p:cNvSpPr>
          <p:nvPr>
            <p:ph type="subTitle" idx="14"/>
          </p:nvPr>
        </p:nvSpPr>
        <p:spPr>
          <a:xfrm>
            <a:off x="5571975" y="3580313"/>
            <a:ext cx="2336400" cy="688800"/>
          </a:xfrm>
          <a:prstGeom prst="rect">
            <a:avLst/>
          </a:prstGeom>
          <a:noFill/>
          <a:ln>
            <a:noFill/>
          </a:ln>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dk2"/>
                </a:solidFill>
                <a:latin typeface="Fira Code"/>
                <a:ea typeface="Fira Code"/>
                <a:cs typeface="Fira Code"/>
                <a:sym typeface="Fira Cod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24" name="Google Shape;124;p13"/>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5" name="Google Shape;125;p13"/>
          <p:cNvGrpSpPr/>
          <p:nvPr/>
        </p:nvGrpSpPr>
        <p:grpSpPr>
          <a:xfrm>
            <a:off x="8424000" y="209250"/>
            <a:ext cx="433550" cy="78899"/>
            <a:chOff x="8424000" y="285450"/>
            <a:chExt cx="433550" cy="78899"/>
          </a:xfrm>
        </p:grpSpPr>
        <p:cxnSp>
          <p:nvCxnSpPr>
            <p:cNvPr id="126" name="Google Shape;126;p13"/>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27" name="Google Shape;127;p13"/>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28;p13"/>
            <p:cNvGrpSpPr/>
            <p:nvPr/>
          </p:nvGrpSpPr>
          <p:grpSpPr>
            <a:xfrm>
              <a:off x="8785929" y="285450"/>
              <a:ext cx="71621" cy="78899"/>
              <a:chOff x="3621700" y="273825"/>
              <a:chExt cx="100875" cy="111125"/>
            </a:xfrm>
          </p:grpSpPr>
          <p:cxnSp>
            <p:nvCxnSpPr>
              <p:cNvPr id="129" name="Google Shape;129;p13"/>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30" name="Google Shape;130;p13"/>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CUSTOM_2_1_1">
    <p:spTree>
      <p:nvGrpSpPr>
        <p:cNvPr id="1" name="Shape 161"/>
        <p:cNvGrpSpPr/>
        <p:nvPr/>
      </p:nvGrpSpPr>
      <p:grpSpPr>
        <a:xfrm>
          <a:off x="0" y="0"/>
          <a:ext cx="0" cy="0"/>
          <a:chOff x="0" y="0"/>
          <a:chExt cx="0" cy="0"/>
        </a:xfrm>
      </p:grpSpPr>
      <p:sp>
        <p:nvSpPr>
          <p:cNvPr id="162" name="Google Shape;162;p1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17"/>
          <p:cNvSpPr txBox="1">
            <a:spLocks noGrp="1"/>
          </p:cNvSpPr>
          <p:nvPr>
            <p:ph type="subTitle" idx="1"/>
          </p:nvPr>
        </p:nvSpPr>
        <p:spPr>
          <a:xfrm>
            <a:off x="2450700" y="2569350"/>
            <a:ext cx="4242600" cy="8910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400"/>
              <a:buNone/>
              <a:defRPr>
                <a:solidFill>
                  <a:schemeClr val="dk2"/>
                </a:solidFill>
                <a:latin typeface="Fira Code"/>
                <a:ea typeface="Fira Code"/>
                <a:cs typeface="Fira Code"/>
                <a:sym typeface="Fira Cod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4" name="Google Shape;164;p17"/>
          <p:cNvSpPr txBox="1">
            <a:spLocks noGrp="1"/>
          </p:cNvSpPr>
          <p:nvPr>
            <p:ph type="title"/>
          </p:nvPr>
        </p:nvSpPr>
        <p:spPr>
          <a:xfrm>
            <a:off x="1796250" y="1266475"/>
            <a:ext cx="5551500" cy="1302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9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65" name="Google Shape;165;p17"/>
          <p:cNvGrpSpPr/>
          <p:nvPr/>
        </p:nvGrpSpPr>
        <p:grpSpPr>
          <a:xfrm>
            <a:off x="8424000" y="209250"/>
            <a:ext cx="433550" cy="78899"/>
            <a:chOff x="8424000" y="285450"/>
            <a:chExt cx="433550" cy="78899"/>
          </a:xfrm>
        </p:grpSpPr>
        <p:cxnSp>
          <p:nvCxnSpPr>
            <p:cNvPr id="166" name="Google Shape;166;p1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167" name="Google Shape;167;p1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8" name="Google Shape;168;p17"/>
            <p:cNvGrpSpPr/>
            <p:nvPr/>
          </p:nvGrpSpPr>
          <p:grpSpPr>
            <a:xfrm>
              <a:off x="8785929" y="285450"/>
              <a:ext cx="71621" cy="78899"/>
              <a:chOff x="3621700" y="273825"/>
              <a:chExt cx="100875" cy="111125"/>
            </a:xfrm>
          </p:grpSpPr>
          <p:cxnSp>
            <p:nvCxnSpPr>
              <p:cNvPr id="169" name="Google Shape;169;p1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170" name="Google Shape;170;p1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282"/>
        <p:cNvGrpSpPr/>
        <p:nvPr/>
      </p:nvGrpSpPr>
      <p:grpSpPr>
        <a:xfrm>
          <a:off x="0" y="0"/>
          <a:ext cx="0" cy="0"/>
          <a:chOff x="0" y="0"/>
          <a:chExt cx="0" cy="0"/>
        </a:xfrm>
      </p:grpSpPr>
      <p:sp>
        <p:nvSpPr>
          <p:cNvPr id="283" name="Google Shape;283;p25"/>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284" name="Google Shape;284;p25"/>
          <p:cNvGrpSpPr/>
          <p:nvPr/>
        </p:nvGrpSpPr>
        <p:grpSpPr>
          <a:xfrm>
            <a:off x="286625" y="3999999"/>
            <a:ext cx="145867" cy="958251"/>
            <a:chOff x="286625" y="3923799"/>
            <a:chExt cx="145867" cy="958251"/>
          </a:xfrm>
        </p:grpSpPr>
        <p:sp>
          <p:nvSpPr>
            <p:cNvPr id="285" name="Google Shape;285;p2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25"/>
            <p:cNvGrpSpPr/>
            <p:nvPr/>
          </p:nvGrpSpPr>
          <p:grpSpPr>
            <a:xfrm>
              <a:off x="298112" y="4342643"/>
              <a:ext cx="110182" cy="126862"/>
              <a:chOff x="281100" y="2027800"/>
              <a:chExt cx="140700" cy="162000"/>
            </a:xfrm>
          </p:grpSpPr>
          <p:sp>
            <p:nvSpPr>
              <p:cNvPr id="287" name="Google Shape;287;p2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25"/>
              <p:cNvGrpSpPr/>
              <p:nvPr/>
            </p:nvGrpSpPr>
            <p:grpSpPr>
              <a:xfrm>
                <a:off x="308875" y="2088450"/>
                <a:ext cx="85200" cy="40700"/>
                <a:chOff x="308875" y="2087000"/>
                <a:chExt cx="85200" cy="40700"/>
              </a:xfrm>
            </p:grpSpPr>
            <p:cxnSp>
              <p:nvCxnSpPr>
                <p:cNvPr id="289" name="Google Shape;289;p2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90" name="Google Shape;290;p2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1" name="Google Shape;291;p25"/>
            <p:cNvGrpSpPr/>
            <p:nvPr/>
          </p:nvGrpSpPr>
          <p:grpSpPr>
            <a:xfrm>
              <a:off x="286625" y="3923799"/>
              <a:ext cx="133200" cy="133200"/>
              <a:chOff x="286625" y="3648899"/>
              <a:chExt cx="133200" cy="133200"/>
            </a:xfrm>
          </p:grpSpPr>
          <p:sp>
            <p:nvSpPr>
              <p:cNvPr id="292" name="Google Shape;292;p2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2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4" name="Google Shape;294;p25">
            <a:hlinkClick r:id="" action="ppaction://noaction"/>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295" name="Google Shape;295;p25"/>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 name="Google Shape;296;p25"/>
          <p:cNvGrpSpPr/>
          <p:nvPr/>
        </p:nvGrpSpPr>
        <p:grpSpPr>
          <a:xfrm>
            <a:off x="8424000" y="209250"/>
            <a:ext cx="433550" cy="78899"/>
            <a:chOff x="8424000" y="285450"/>
            <a:chExt cx="433550" cy="78899"/>
          </a:xfrm>
        </p:grpSpPr>
        <p:cxnSp>
          <p:nvCxnSpPr>
            <p:cNvPr id="297" name="Google Shape;297;p25"/>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298" name="Google Shape;298;p25"/>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 name="Google Shape;299;p25"/>
            <p:cNvGrpSpPr/>
            <p:nvPr/>
          </p:nvGrpSpPr>
          <p:grpSpPr>
            <a:xfrm>
              <a:off x="8785929" y="285450"/>
              <a:ext cx="71621" cy="78899"/>
              <a:chOff x="3621700" y="273825"/>
              <a:chExt cx="100875" cy="111125"/>
            </a:xfrm>
          </p:grpSpPr>
          <p:cxnSp>
            <p:nvCxnSpPr>
              <p:cNvPr id="300" name="Google Shape;300;p25"/>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01" name="Google Shape;301;p25"/>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02" name="Google Shape;302;p25"/>
          <p:cNvGrpSpPr/>
          <p:nvPr/>
        </p:nvGrpSpPr>
        <p:grpSpPr>
          <a:xfrm>
            <a:off x="299286" y="189025"/>
            <a:ext cx="133205" cy="119344"/>
            <a:chOff x="222150" y="185025"/>
            <a:chExt cx="170100" cy="152400"/>
          </a:xfrm>
        </p:grpSpPr>
        <p:cxnSp>
          <p:nvCxnSpPr>
            <p:cNvPr id="303" name="Google Shape;303;p2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4" name="Google Shape;304;p2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05" name="Google Shape;305;p2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26"/>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08" name="Google Shape;308;p26"/>
          <p:cNvGrpSpPr/>
          <p:nvPr/>
        </p:nvGrpSpPr>
        <p:grpSpPr>
          <a:xfrm>
            <a:off x="286625" y="3999999"/>
            <a:ext cx="145867" cy="958251"/>
            <a:chOff x="286625" y="3923799"/>
            <a:chExt cx="145867" cy="958251"/>
          </a:xfrm>
        </p:grpSpPr>
        <p:sp>
          <p:nvSpPr>
            <p:cNvPr id="309" name="Google Shape;309;p26"/>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26"/>
            <p:cNvGrpSpPr/>
            <p:nvPr/>
          </p:nvGrpSpPr>
          <p:grpSpPr>
            <a:xfrm>
              <a:off x="298112" y="4342643"/>
              <a:ext cx="110182" cy="126862"/>
              <a:chOff x="281100" y="2027800"/>
              <a:chExt cx="140700" cy="162000"/>
            </a:xfrm>
          </p:grpSpPr>
          <p:sp>
            <p:nvSpPr>
              <p:cNvPr id="311" name="Google Shape;311;p26"/>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 name="Google Shape;312;p26"/>
              <p:cNvGrpSpPr/>
              <p:nvPr/>
            </p:nvGrpSpPr>
            <p:grpSpPr>
              <a:xfrm>
                <a:off x="308875" y="2088450"/>
                <a:ext cx="85200" cy="40700"/>
                <a:chOff x="308875" y="2087000"/>
                <a:chExt cx="85200" cy="40700"/>
              </a:xfrm>
            </p:grpSpPr>
            <p:cxnSp>
              <p:nvCxnSpPr>
                <p:cNvPr id="313" name="Google Shape;313;p26"/>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14" name="Google Shape;314;p26"/>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15" name="Google Shape;315;p26"/>
            <p:cNvGrpSpPr/>
            <p:nvPr/>
          </p:nvGrpSpPr>
          <p:grpSpPr>
            <a:xfrm>
              <a:off x="286625" y="3923799"/>
              <a:ext cx="133200" cy="133200"/>
              <a:chOff x="286625" y="3648899"/>
              <a:chExt cx="133200" cy="133200"/>
            </a:xfrm>
          </p:grpSpPr>
          <p:sp>
            <p:nvSpPr>
              <p:cNvPr id="316" name="Google Shape;316;p26"/>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26"/>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18" name="Google Shape;318;p26">
            <a:hlinkClick r:id="" action="ppaction://noaction"/>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grpSp>
        <p:nvGrpSpPr>
          <p:cNvPr id="319" name="Google Shape;319;p26"/>
          <p:cNvGrpSpPr/>
          <p:nvPr/>
        </p:nvGrpSpPr>
        <p:grpSpPr>
          <a:xfrm>
            <a:off x="8424000" y="209250"/>
            <a:ext cx="433550" cy="78899"/>
            <a:chOff x="8424000" y="285450"/>
            <a:chExt cx="433550" cy="78899"/>
          </a:xfrm>
        </p:grpSpPr>
        <p:cxnSp>
          <p:nvCxnSpPr>
            <p:cNvPr id="320" name="Google Shape;320;p26"/>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21" name="Google Shape;321;p26"/>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2" name="Google Shape;322;p26"/>
            <p:cNvGrpSpPr/>
            <p:nvPr/>
          </p:nvGrpSpPr>
          <p:grpSpPr>
            <a:xfrm>
              <a:off x="8785929" y="285450"/>
              <a:ext cx="71621" cy="78899"/>
              <a:chOff x="3621700" y="273825"/>
              <a:chExt cx="100875" cy="111125"/>
            </a:xfrm>
          </p:grpSpPr>
          <p:cxnSp>
            <p:nvCxnSpPr>
              <p:cNvPr id="323" name="Google Shape;323;p26"/>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24" name="Google Shape;324;p26"/>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25" name="Google Shape;325;p26"/>
          <p:cNvGrpSpPr/>
          <p:nvPr/>
        </p:nvGrpSpPr>
        <p:grpSpPr>
          <a:xfrm>
            <a:off x="299286" y="189025"/>
            <a:ext cx="133205" cy="119344"/>
            <a:chOff x="222150" y="185025"/>
            <a:chExt cx="170100" cy="152400"/>
          </a:xfrm>
        </p:grpSpPr>
        <p:cxnSp>
          <p:nvCxnSpPr>
            <p:cNvPr id="326" name="Google Shape;326;p26"/>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7" name="Google Shape;327;p26"/>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28" name="Google Shape;328;p26"/>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8_1_1">
    <p:spTree>
      <p:nvGrpSpPr>
        <p:cNvPr id="1" name="Shape 329"/>
        <p:cNvGrpSpPr/>
        <p:nvPr/>
      </p:nvGrpSpPr>
      <p:grpSpPr>
        <a:xfrm>
          <a:off x="0" y="0"/>
          <a:ext cx="0" cy="0"/>
          <a:chOff x="0" y="0"/>
          <a:chExt cx="0" cy="0"/>
        </a:xfrm>
      </p:grpSpPr>
      <p:sp>
        <p:nvSpPr>
          <p:cNvPr id="330" name="Google Shape;330;p27"/>
          <p:cNvSpPr txBox="1"/>
          <p:nvPr/>
        </p:nvSpPr>
        <p:spPr>
          <a:xfrm>
            <a:off x="796200" y="109800"/>
            <a:ext cx="1066200" cy="277800"/>
          </a:xfrm>
          <a:prstGeom prst="rect">
            <a:avLst/>
          </a:prstGeom>
          <a:noFill/>
          <a:ln>
            <a:noFill/>
          </a:ln>
        </p:spPr>
        <p:txBody>
          <a:bodyPr spcFirstLastPara="1" wrap="square" lIns="0" tIns="91425" rIns="91425" bIns="91425" anchor="ctr" anchorCtr="0">
            <a:noAutofit/>
          </a:bodyPr>
          <a:lstStyle/>
          <a:p>
            <a:pPr marL="0" lvl="0" indent="0" algn="l" rtl="0">
              <a:spcBef>
                <a:spcPts val="0"/>
              </a:spcBef>
              <a:spcAft>
                <a:spcPts val="0"/>
              </a:spcAft>
              <a:buNone/>
            </a:pPr>
            <a:r>
              <a:rPr lang="en" sz="1000">
                <a:solidFill>
                  <a:schemeClr val="dk2"/>
                </a:solidFill>
                <a:latin typeface="Oswald"/>
                <a:ea typeface="Oswald"/>
                <a:cs typeface="Oswald"/>
                <a:sym typeface="Oswald"/>
              </a:rPr>
              <a:t>YOUR LOGO HERE</a:t>
            </a:r>
            <a:endParaRPr sz="1000">
              <a:solidFill>
                <a:schemeClr val="dk2"/>
              </a:solidFill>
              <a:latin typeface="Oswald"/>
              <a:ea typeface="Oswald"/>
              <a:cs typeface="Oswald"/>
              <a:sym typeface="Oswald"/>
            </a:endParaRPr>
          </a:p>
        </p:txBody>
      </p:sp>
      <p:grpSp>
        <p:nvGrpSpPr>
          <p:cNvPr id="331" name="Google Shape;331;p27"/>
          <p:cNvGrpSpPr/>
          <p:nvPr/>
        </p:nvGrpSpPr>
        <p:grpSpPr>
          <a:xfrm>
            <a:off x="286625" y="3999999"/>
            <a:ext cx="145867" cy="958251"/>
            <a:chOff x="286625" y="3923799"/>
            <a:chExt cx="145867" cy="958251"/>
          </a:xfrm>
        </p:grpSpPr>
        <p:sp>
          <p:nvSpPr>
            <p:cNvPr id="332" name="Google Shape;332;p2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3" name="Google Shape;333;p27"/>
            <p:cNvGrpSpPr/>
            <p:nvPr/>
          </p:nvGrpSpPr>
          <p:grpSpPr>
            <a:xfrm>
              <a:off x="298112" y="4342643"/>
              <a:ext cx="110182" cy="126862"/>
              <a:chOff x="281100" y="2027800"/>
              <a:chExt cx="140700" cy="162000"/>
            </a:xfrm>
          </p:grpSpPr>
          <p:sp>
            <p:nvSpPr>
              <p:cNvPr id="334" name="Google Shape;334;p2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5" name="Google Shape;335;p27"/>
              <p:cNvGrpSpPr/>
              <p:nvPr/>
            </p:nvGrpSpPr>
            <p:grpSpPr>
              <a:xfrm>
                <a:off x="308875" y="2088450"/>
                <a:ext cx="85200" cy="40700"/>
                <a:chOff x="308875" y="2087000"/>
                <a:chExt cx="85200" cy="40700"/>
              </a:xfrm>
            </p:grpSpPr>
            <p:cxnSp>
              <p:nvCxnSpPr>
                <p:cNvPr id="336" name="Google Shape;336;p2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37" name="Google Shape;337;p2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38" name="Google Shape;338;p27"/>
            <p:cNvGrpSpPr/>
            <p:nvPr/>
          </p:nvGrpSpPr>
          <p:grpSpPr>
            <a:xfrm>
              <a:off x="286625" y="3923799"/>
              <a:ext cx="133200" cy="133200"/>
              <a:chOff x="286625" y="3648899"/>
              <a:chExt cx="133200" cy="133200"/>
            </a:xfrm>
          </p:grpSpPr>
          <p:sp>
            <p:nvSpPr>
              <p:cNvPr id="339" name="Google Shape;339;p2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41" name="Google Shape;341;p27">
            <a:hlinkClick r:id="" action="ppaction://noaction"/>
          </p:cNvPr>
          <p:cNvSpPr txBox="1"/>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342" name="Google Shape;342;p27"/>
          <p:cNvSpPr/>
          <p:nvPr/>
        </p:nvSpPr>
        <p:spPr>
          <a:xfrm>
            <a:off x="720000" y="747500"/>
            <a:ext cx="7704000" cy="3663300"/>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3" name="Google Shape;343;p27"/>
          <p:cNvGrpSpPr/>
          <p:nvPr/>
        </p:nvGrpSpPr>
        <p:grpSpPr>
          <a:xfrm>
            <a:off x="8424000" y="209250"/>
            <a:ext cx="433550" cy="78899"/>
            <a:chOff x="8424000" y="285450"/>
            <a:chExt cx="433550" cy="78899"/>
          </a:xfrm>
        </p:grpSpPr>
        <p:cxnSp>
          <p:nvCxnSpPr>
            <p:cNvPr id="344" name="Google Shape;344;p27"/>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345" name="Google Shape;345;p27"/>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6" name="Google Shape;346;p27"/>
            <p:cNvGrpSpPr/>
            <p:nvPr/>
          </p:nvGrpSpPr>
          <p:grpSpPr>
            <a:xfrm>
              <a:off x="8785929" y="285450"/>
              <a:ext cx="71621" cy="78899"/>
              <a:chOff x="3621700" y="273825"/>
              <a:chExt cx="100875" cy="111125"/>
            </a:xfrm>
          </p:grpSpPr>
          <p:cxnSp>
            <p:nvCxnSpPr>
              <p:cNvPr id="347" name="Google Shape;347;p27"/>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348" name="Google Shape;348;p27"/>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349" name="Google Shape;349;p27"/>
          <p:cNvGrpSpPr/>
          <p:nvPr/>
        </p:nvGrpSpPr>
        <p:grpSpPr>
          <a:xfrm>
            <a:off x="299286" y="189025"/>
            <a:ext cx="133205" cy="119344"/>
            <a:chOff x="222150" y="185025"/>
            <a:chExt cx="170100" cy="152400"/>
          </a:xfrm>
        </p:grpSpPr>
        <p:cxnSp>
          <p:nvCxnSpPr>
            <p:cNvPr id="350" name="Google Shape;350;p2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1" name="Google Shape;351;p2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352" name="Google Shape;352;p2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353" name="Google Shape;353;p27"/>
          <p:cNvGrpSpPr/>
          <p:nvPr/>
        </p:nvGrpSpPr>
        <p:grpSpPr>
          <a:xfrm>
            <a:off x="1028975" y="1070563"/>
            <a:ext cx="2136214" cy="3002387"/>
            <a:chOff x="5380450" y="1070563"/>
            <a:chExt cx="2136214" cy="3002387"/>
          </a:xfrm>
        </p:grpSpPr>
        <p:sp>
          <p:nvSpPr>
            <p:cNvPr id="354" name="Google Shape;354;p27"/>
            <p:cNvSpPr/>
            <p:nvPr/>
          </p:nvSpPr>
          <p:spPr>
            <a:xfrm>
              <a:off x="6164625" y="1344650"/>
              <a:ext cx="1334100" cy="2405100"/>
            </a:xfrm>
            <a:prstGeom prst="roundRect">
              <a:avLst>
                <a:gd name="adj" fmla="val 0"/>
              </a:avLst>
            </a:prstGeom>
            <a:solidFill>
              <a:schemeClr val="accent3"/>
            </a:soli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7"/>
            <p:cNvSpPr/>
            <p:nvPr/>
          </p:nvSpPr>
          <p:spPr>
            <a:xfrm>
              <a:off x="6298575" y="1546875"/>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27"/>
            <p:cNvSpPr/>
            <p:nvPr/>
          </p:nvSpPr>
          <p:spPr>
            <a:xfrm>
              <a:off x="6298575" y="2078800"/>
              <a:ext cx="1066200" cy="999900"/>
            </a:xfrm>
            <a:prstGeom prst="roundRect">
              <a:avLst>
                <a:gd name="adj" fmla="val 7939"/>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27"/>
            <p:cNvSpPr/>
            <p:nvPr/>
          </p:nvSpPr>
          <p:spPr>
            <a:xfrm>
              <a:off x="6298575" y="3140800"/>
              <a:ext cx="1066200" cy="449700"/>
            </a:xfrm>
            <a:prstGeom prst="roundRect">
              <a:avLst>
                <a:gd name="adj" fmla="val 18711"/>
              </a:avLst>
            </a:prstGeom>
            <a:gradFill>
              <a:gsLst>
                <a:gs pos="0">
                  <a:srgbClr val="80DFFF"/>
                </a:gs>
                <a:gs pos="100000">
                  <a:srgbClr val="318FFA">
                    <a:alpha val="71764"/>
                  </a:srgbClr>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7"/>
            <p:cNvSpPr/>
            <p:nvPr/>
          </p:nvSpPr>
          <p:spPr>
            <a:xfrm>
              <a:off x="6146677" y="1070563"/>
              <a:ext cx="1369987" cy="3002387"/>
            </a:xfrm>
            <a:custGeom>
              <a:avLst/>
              <a:gdLst/>
              <a:ahLst/>
              <a:cxnLst/>
              <a:rect l="l" t="t" r="r" b="b"/>
              <a:pathLst>
                <a:path w="20528" h="44988" extrusionOk="0">
                  <a:moveTo>
                    <a:pt x="10264" y="1252"/>
                  </a:moveTo>
                  <a:cubicBezTo>
                    <a:pt x="10544" y="1252"/>
                    <a:pt x="10773" y="1481"/>
                    <a:pt x="10773" y="1760"/>
                  </a:cubicBezTo>
                  <a:cubicBezTo>
                    <a:pt x="10773" y="2041"/>
                    <a:pt x="10544" y="2270"/>
                    <a:pt x="10264" y="2270"/>
                  </a:cubicBezTo>
                  <a:cubicBezTo>
                    <a:pt x="9985" y="2270"/>
                    <a:pt x="9755" y="2041"/>
                    <a:pt x="9755" y="1760"/>
                  </a:cubicBezTo>
                  <a:cubicBezTo>
                    <a:pt x="9755" y="1481"/>
                    <a:pt x="9985" y="1252"/>
                    <a:pt x="10264" y="1252"/>
                  </a:cubicBezTo>
                  <a:close/>
                  <a:moveTo>
                    <a:pt x="11765" y="3221"/>
                  </a:moveTo>
                  <a:cubicBezTo>
                    <a:pt x="11887" y="3221"/>
                    <a:pt x="11984" y="3317"/>
                    <a:pt x="11984" y="3435"/>
                  </a:cubicBezTo>
                  <a:cubicBezTo>
                    <a:pt x="11984" y="3557"/>
                    <a:pt x="11887" y="3648"/>
                    <a:pt x="11765" y="3648"/>
                  </a:cubicBezTo>
                  <a:lnTo>
                    <a:pt x="8763" y="3648"/>
                  </a:lnTo>
                  <a:cubicBezTo>
                    <a:pt x="8641" y="3648"/>
                    <a:pt x="8545" y="3557"/>
                    <a:pt x="8545" y="3435"/>
                  </a:cubicBezTo>
                  <a:cubicBezTo>
                    <a:pt x="8545" y="3379"/>
                    <a:pt x="8570" y="3324"/>
                    <a:pt x="8611" y="3282"/>
                  </a:cubicBezTo>
                  <a:cubicBezTo>
                    <a:pt x="8646" y="3247"/>
                    <a:pt x="8702" y="3221"/>
                    <a:pt x="8763" y="3221"/>
                  </a:cubicBezTo>
                  <a:close/>
                  <a:moveTo>
                    <a:pt x="19322" y="5541"/>
                  </a:moveTo>
                  <a:cubicBezTo>
                    <a:pt x="19536" y="5541"/>
                    <a:pt x="19708" y="5715"/>
                    <a:pt x="19708" y="5929"/>
                  </a:cubicBezTo>
                  <a:lnTo>
                    <a:pt x="19708" y="38902"/>
                  </a:lnTo>
                  <a:cubicBezTo>
                    <a:pt x="19708" y="39116"/>
                    <a:pt x="19536" y="39289"/>
                    <a:pt x="19322" y="39289"/>
                  </a:cubicBezTo>
                  <a:lnTo>
                    <a:pt x="1206" y="39289"/>
                  </a:lnTo>
                  <a:cubicBezTo>
                    <a:pt x="993" y="39289"/>
                    <a:pt x="820" y="39116"/>
                    <a:pt x="820" y="38902"/>
                  </a:cubicBezTo>
                  <a:lnTo>
                    <a:pt x="820" y="5929"/>
                  </a:lnTo>
                  <a:cubicBezTo>
                    <a:pt x="820" y="5715"/>
                    <a:pt x="993" y="5541"/>
                    <a:pt x="1206" y="5541"/>
                  </a:cubicBezTo>
                  <a:close/>
                  <a:moveTo>
                    <a:pt x="10264" y="40607"/>
                  </a:moveTo>
                  <a:cubicBezTo>
                    <a:pt x="11145" y="40607"/>
                    <a:pt x="11857" y="41314"/>
                    <a:pt x="11857" y="42190"/>
                  </a:cubicBezTo>
                  <a:cubicBezTo>
                    <a:pt x="11857" y="43064"/>
                    <a:pt x="11145" y="43777"/>
                    <a:pt x="10264" y="43777"/>
                  </a:cubicBezTo>
                  <a:cubicBezTo>
                    <a:pt x="9384" y="43777"/>
                    <a:pt x="8677" y="43064"/>
                    <a:pt x="8677" y="42190"/>
                  </a:cubicBezTo>
                  <a:cubicBezTo>
                    <a:pt x="8677" y="41314"/>
                    <a:pt x="9384" y="40607"/>
                    <a:pt x="10264" y="40607"/>
                  </a:cubicBezTo>
                  <a:close/>
                  <a:moveTo>
                    <a:pt x="2098" y="1"/>
                  </a:moveTo>
                  <a:cubicBezTo>
                    <a:pt x="943" y="1"/>
                    <a:pt x="1" y="926"/>
                    <a:pt x="1" y="2061"/>
                  </a:cubicBezTo>
                  <a:lnTo>
                    <a:pt x="1" y="42927"/>
                  </a:lnTo>
                  <a:cubicBezTo>
                    <a:pt x="1" y="44067"/>
                    <a:pt x="943" y="44987"/>
                    <a:pt x="2098" y="44987"/>
                  </a:cubicBezTo>
                  <a:lnTo>
                    <a:pt x="18432" y="44987"/>
                  </a:lnTo>
                  <a:cubicBezTo>
                    <a:pt x="19586" y="44987"/>
                    <a:pt x="20527" y="44067"/>
                    <a:pt x="20527" y="42927"/>
                  </a:cubicBezTo>
                  <a:lnTo>
                    <a:pt x="20527" y="2061"/>
                  </a:lnTo>
                  <a:cubicBezTo>
                    <a:pt x="20527" y="926"/>
                    <a:pt x="19586" y="1"/>
                    <a:pt x="18432" y="1"/>
                  </a:cubicBezTo>
                  <a:close/>
                </a:path>
              </a:pathLst>
            </a:custGeom>
            <a:gradFill>
              <a:gsLst>
                <a:gs pos="0">
                  <a:srgbClr val="FFFFFF"/>
                </a:gs>
                <a:gs pos="100000">
                  <a:srgbClr val="C5C7F4"/>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27"/>
            <p:cNvGrpSpPr/>
            <p:nvPr/>
          </p:nvGrpSpPr>
          <p:grpSpPr>
            <a:xfrm>
              <a:off x="5380450" y="1200275"/>
              <a:ext cx="1386600" cy="449700"/>
              <a:chOff x="5270675" y="1411375"/>
              <a:chExt cx="1386600" cy="449700"/>
            </a:xfrm>
          </p:grpSpPr>
          <p:sp>
            <p:nvSpPr>
              <p:cNvPr id="360" name="Google Shape;360;p27"/>
              <p:cNvSpPr/>
              <p:nvPr/>
            </p:nvSpPr>
            <p:spPr>
              <a:xfrm>
                <a:off x="5270675" y="1411375"/>
                <a:ext cx="1386600" cy="449700"/>
              </a:xfrm>
              <a:prstGeom prst="roundRect">
                <a:avLst>
                  <a:gd name="adj" fmla="val 18711"/>
                </a:avLst>
              </a:prstGeom>
              <a:gradFill>
                <a:gsLst>
                  <a:gs pos="0">
                    <a:schemeClr val="lt2"/>
                  </a:gs>
                  <a:gs pos="100000">
                    <a:srgbClr val="E57C85"/>
                  </a:gs>
                </a:gsLst>
                <a:lin ang="5400700"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27"/>
              <p:cNvSpPr/>
              <p:nvPr/>
            </p:nvSpPr>
            <p:spPr>
              <a:xfrm>
                <a:off x="5370729" y="1459698"/>
                <a:ext cx="336576" cy="336718"/>
              </a:xfrm>
              <a:custGeom>
                <a:avLst/>
                <a:gdLst/>
                <a:ahLst/>
                <a:cxnLst/>
                <a:rect l="l" t="t" r="r" b="b"/>
                <a:pathLst>
                  <a:path w="14203" h="14209" extrusionOk="0">
                    <a:moveTo>
                      <a:pt x="7104" y="0"/>
                    </a:moveTo>
                    <a:cubicBezTo>
                      <a:pt x="3186" y="0"/>
                      <a:pt x="0" y="3181"/>
                      <a:pt x="0" y="7099"/>
                    </a:cubicBezTo>
                    <a:cubicBezTo>
                      <a:pt x="0" y="9129"/>
                      <a:pt x="847" y="10953"/>
                      <a:pt x="2209" y="12247"/>
                    </a:cubicBezTo>
                    <a:cubicBezTo>
                      <a:pt x="3484" y="13466"/>
                      <a:pt x="5211" y="14208"/>
                      <a:pt x="7104" y="14208"/>
                    </a:cubicBezTo>
                    <a:cubicBezTo>
                      <a:pt x="8998" y="14208"/>
                      <a:pt x="10725" y="13466"/>
                      <a:pt x="12000" y="12247"/>
                    </a:cubicBezTo>
                    <a:cubicBezTo>
                      <a:pt x="13357" y="10948"/>
                      <a:pt x="14202" y="9129"/>
                      <a:pt x="14202" y="7099"/>
                    </a:cubicBezTo>
                    <a:cubicBezTo>
                      <a:pt x="14202" y="3181"/>
                      <a:pt x="11029" y="0"/>
                      <a:pt x="7104" y="0"/>
                    </a:cubicBezTo>
                    <a:close/>
                  </a:path>
                </a:pathLst>
              </a:custGeom>
              <a:gradFill>
                <a:gsLst>
                  <a:gs pos="0">
                    <a:srgbClr val="FFFFFF"/>
                  </a:gs>
                  <a:gs pos="100000">
                    <a:srgbClr val="C5C7F4"/>
                  </a:gs>
                </a:gsLst>
                <a:lin ang="5400700" scaled="0"/>
              </a:gradFill>
              <a:ln>
                <a:noFill/>
              </a:ln>
              <a:effectLst>
                <a:outerShdw blurRad="57150" dist="19050" dir="5400000" algn="bl" rotWithShape="0">
                  <a:schemeClr val="dk1">
                    <a:alpha val="31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27"/>
              <p:cNvSpPr/>
              <p:nvPr/>
            </p:nvSpPr>
            <p:spPr>
              <a:xfrm>
                <a:off x="5433171" y="1520542"/>
                <a:ext cx="211691" cy="215028"/>
              </a:xfrm>
              <a:custGeom>
                <a:avLst/>
                <a:gdLst/>
                <a:ahLst/>
                <a:cxnLst/>
                <a:rect l="l" t="t" r="r" b="b"/>
                <a:pathLst>
                  <a:path w="21410" h="21753" extrusionOk="0">
                    <a:moveTo>
                      <a:pt x="10706" y="6083"/>
                    </a:moveTo>
                    <a:cubicBezTo>
                      <a:pt x="10835" y="6083"/>
                      <a:pt x="10966" y="6088"/>
                      <a:pt x="11098" y="6098"/>
                    </a:cubicBezTo>
                    <a:cubicBezTo>
                      <a:pt x="13419" y="6281"/>
                      <a:pt x="15307" y="8163"/>
                      <a:pt x="15491" y="10491"/>
                    </a:cubicBezTo>
                    <a:cubicBezTo>
                      <a:pt x="15709" y="13314"/>
                      <a:pt x="13478" y="15677"/>
                      <a:pt x="10700" y="15677"/>
                    </a:cubicBezTo>
                    <a:cubicBezTo>
                      <a:pt x="10574" y="15677"/>
                      <a:pt x="10447" y="15672"/>
                      <a:pt x="10320" y="15662"/>
                    </a:cubicBezTo>
                    <a:cubicBezTo>
                      <a:pt x="7991" y="15478"/>
                      <a:pt x="6109" y="13590"/>
                      <a:pt x="5927" y="11269"/>
                    </a:cubicBezTo>
                    <a:cubicBezTo>
                      <a:pt x="5702" y="8444"/>
                      <a:pt x="7927" y="6083"/>
                      <a:pt x="10706" y="6083"/>
                    </a:cubicBezTo>
                    <a:close/>
                    <a:moveTo>
                      <a:pt x="8134" y="0"/>
                    </a:moveTo>
                    <a:lnTo>
                      <a:pt x="7677" y="2883"/>
                    </a:lnTo>
                    <a:cubicBezTo>
                      <a:pt x="6808" y="3215"/>
                      <a:pt x="6006" y="3685"/>
                      <a:pt x="5304" y="4263"/>
                    </a:cubicBezTo>
                    <a:lnTo>
                      <a:pt x="2569" y="3215"/>
                    </a:lnTo>
                    <a:lnTo>
                      <a:pt x="1" y="7666"/>
                    </a:lnTo>
                    <a:lnTo>
                      <a:pt x="2271" y="9507"/>
                    </a:lnTo>
                    <a:cubicBezTo>
                      <a:pt x="2197" y="9953"/>
                      <a:pt x="2163" y="10411"/>
                      <a:pt x="2163" y="10879"/>
                    </a:cubicBezTo>
                    <a:cubicBezTo>
                      <a:pt x="2163" y="11343"/>
                      <a:pt x="2197" y="11806"/>
                      <a:pt x="2271" y="12252"/>
                    </a:cubicBezTo>
                    <a:lnTo>
                      <a:pt x="1" y="14089"/>
                    </a:lnTo>
                    <a:lnTo>
                      <a:pt x="2569" y="18545"/>
                    </a:lnTo>
                    <a:lnTo>
                      <a:pt x="5304" y="17497"/>
                    </a:lnTo>
                    <a:cubicBezTo>
                      <a:pt x="6006" y="18075"/>
                      <a:pt x="6808" y="18539"/>
                      <a:pt x="7677" y="18870"/>
                    </a:cubicBezTo>
                    <a:lnTo>
                      <a:pt x="8134" y="21753"/>
                    </a:lnTo>
                    <a:lnTo>
                      <a:pt x="13276" y="21753"/>
                    </a:lnTo>
                    <a:lnTo>
                      <a:pt x="13733" y="18870"/>
                    </a:lnTo>
                    <a:cubicBezTo>
                      <a:pt x="14604" y="18539"/>
                      <a:pt x="15404" y="18075"/>
                      <a:pt x="16114" y="17497"/>
                    </a:cubicBezTo>
                    <a:lnTo>
                      <a:pt x="18841" y="18545"/>
                    </a:lnTo>
                    <a:lnTo>
                      <a:pt x="21410" y="14089"/>
                    </a:lnTo>
                    <a:lnTo>
                      <a:pt x="19139" y="12252"/>
                    </a:lnTo>
                    <a:cubicBezTo>
                      <a:pt x="19213" y="11800"/>
                      <a:pt x="19253" y="11343"/>
                      <a:pt x="19253" y="10879"/>
                    </a:cubicBezTo>
                    <a:cubicBezTo>
                      <a:pt x="19253" y="10411"/>
                      <a:pt x="19213" y="9953"/>
                      <a:pt x="19139" y="9507"/>
                    </a:cubicBezTo>
                    <a:lnTo>
                      <a:pt x="21410" y="7666"/>
                    </a:lnTo>
                    <a:lnTo>
                      <a:pt x="18841" y="3215"/>
                    </a:lnTo>
                    <a:lnTo>
                      <a:pt x="16114" y="4263"/>
                    </a:lnTo>
                    <a:cubicBezTo>
                      <a:pt x="15404" y="3685"/>
                      <a:pt x="14604" y="3215"/>
                      <a:pt x="13733" y="2883"/>
                    </a:cubicBezTo>
                    <a:lnTo>
                      <a:pt x="1327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3" name="Google Shape;363;p27"/>
              <p:cNvGrpSpPr/>
              <p:nvPr/>
            </p:nvGrpSpPr>
            <p:grpSpPr>
              <a:xfrm>
                <a:off x="5794626" y="1542600"/>
                <a:ext cx="706512" cy="187247"/>
                <a:chOff x="5784976" y="732725"/>
                <a:chExt cx="706512" cy="187247"/>
              </a:xfrm>
            </p:grpSpPr>
            <p:sp>
              <p:nvSpPr>
                <p:cNvPr id="364" name="Google Shape;364;p27"/>
                <p:cNvSpPr/>
                <p:nvPr/>
              </p:nvSpPr>
              <p:spPr>
                <a:xfrm>
                  <a:off x="5784987" y="73272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27"/>
                <p:cNvSpPr/>
                <p:nvPr/>
              </p:nvSpPr>
              <p:spPr>
                <a:xfrm>
                  <a:off x="5784987" y="805955"/>
                  <a:ext cx="7065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27"/>
                <p:cNvSpPr/>
                <p:nvPr/>
              </p:nvSpPr>
              <p:spPr>
                <a:xfrm>
                  <a:off x="5784976" y="879172"/>
                  <a:ext cx="4653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67" name="Google Shape;367;p27"/>
            <p:cNvGrpSpPr/>
            <p:nvPr/>
          </p:nvGrpSpPr>
          <p:grpSpPr>
            <a:xfrm>
              <a:off x="5573850" y="3355500"/>
              <a:ext cx="381600" cy="356700"/>
              <a:chOff x="1062200" y="3366813"/>
              <a:chExt cx="381600" cy="356700"/>
            </a:xfrm>
          </p:grpSpPr>
          <p:sp>
            <p:nvSpPr>
              <p:cNvPr id="368" name="Google Shape;368;p27"/>
              <p:cNvSpPr/>
              <p:nvPr/>
            </p:nvSpPr>
            <p:spPr>
              <a:xfrm>
                <a:off x="1062200" y="3366813"/>
                <a:ext cx="381600" cy="356700"/>
              </a:xfrm>
              <a:prstGeom prst="roundRect">
                <a:avLst>
                  <a:gd name="adj" fmla="val 18293"/>
                </a:avLst>
              </a:prstGeom>
              <a:gradFill>
                <a:gsLst>
                  <a:gs pos="0">
                    <a:srgbClr val="3DB0FD"/>
                  </a:gs>
                  <a:gs pos="100000">
                    <a:srgbClr val="308EF7"/>
                  </a:gs>
                </a:gsLst>
                <a:lin ang="2698631"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27"/>
              <p:cNvGrpSpPr/>
              <p:nvPr/>
            </p:nvGrpSpPr>
            <p:grpSpPr>
              <a:xfrm>
                <a:off x="1138484" y="3433275"/>
                <a:ext cx="229200" cy="229200"/>
                <a:chOff x="955447" y="3891500"/>
                <a:chExt cx="229200" cy="229200"/>
              </a:xfrm>
            </p:grpSpPr>
            <p:sp>
              <p:nvSpPr>
                <p:cNvPr id="370" name="Google Shape;370;p27"/>
                <p:cNvSpPr/>
                <p:nvPr/>
              </p:nvSpPr>
              <p:spPr>
                <a:xfrm>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7"/>
                <p:cNvSpPr/>
                <p:nvPr/>
              </p:nvSpPr>
              <p:spPr>
                <a:xfrm rot="5400000">
                  <a:off x="955447" y="3985700"/>
                  <a:ext cx="229200" cy="40800"/>
                </a:xfrm>
                <a:prstGeom prst="roundRect">
                  <a:avLst>
                    <a:gd name="adj" fmla="val 50000"/>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2" name="Google Shape;372;p27"/>
            <p:cNvGrpSpPr/>
            <p:nvPr/>
          </p:nvGrpSpPr>
          <p:grpSpPr>
            <a:xfrm rot="5400000">
              <a:off x="5462261" y="2839775"/>
              <a:ext cx="604800" cy="147600"/>
              <a:chOff x="7688649" y="828750"/>
              <a:chExt cx="604800" cy="147600"/>
            </a:xfrm>
          </p:grpSpPr>
          <p:sp>
            <p:nvSpPr>
              <p:cNvPr id="373" name="Google Shape;373;p27"/>
              <p:cNvSpPr/>
              <p:nvPr/>
            </p:nvSpPr>
            <p:spPr>
              <a:xfrm>
                <a:off x="8145849" y="828750"/>
                <a:ext cx="147600" cy="147600"/>
              </a:xfrm>
              <a:prstGeom prst="ellipse">
                <a:avLst/>
              </a:prstGeom>
              <a:gradFill>
                <a:gsLst>
                  <a:gs pos="0">
                    <a:srgbClr val="E9A984"/>
                  </a:gs>
                  <a:gs pos="100000">
                    <a:srgbClr val="E57C85"/>
                  </a:gs>
                </a:gsLst>
                <a:lin ang="2698631"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27"/>
              <p:cNvSpPr/>
              <p:nvPr/>
            </p:nvSpPr>
            <p:spPr>
              <a:xfrm>
                <a:off x="7917249" y="828750"/>
                <a:ext cx="147600" cy="147600"/>
              </a:xfrm>
              <a:prstGeom prst="ellipse">
                <a:avLst/>
              </a:prstGeom>
              <a:gradFill>
                <a:gsLst>
                  <a:gs pos="0">
                    <a:srgbClr val="FFF68E"/>
                  </a:gs>
                  <a:gs pos="100000">
                    <a:srgbClr val="FFD966"/>
                  </a:gs>
                </a:gsLst>
                <a:path path="circle">
                  <a:fillToRect l="50000" t="50000" r="50000" b="50000"/>
                </a:path>
                <a:tileRect/>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7"/>
              <p:cNvSpPr/>
              <p:nvPr/>
            </p:nvSpPr>
            <p:spPr>
              <a:xfrm>
                <a:off x="7688649" y="828750"/>
                <a:ext cx="147600" cy="147600"/>
              </a:xfrm>
              <a:prstGeom prst="ellipse">
                <a:avLst/>
              </a:prstGeom>
              <a:gradFill>
                <a:gsLst>
                  <a:gs pos="0">
                    <a:srgbClr val="8D90E1"/>
                  </a:gs>
                  <a:gs pos="100000">
                    <a:schemeClr val="accent6"/>
                  </a:gs>
                </a:gsLst>
                <a:lin ang="5400700" scaled="0"/>
              </a:gra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76" name="Google Shape;376;p27"/>
          <p:cNvGrpSpPr/>
          <p:nvPr/>
        </p:nvGrpSpPr>
        <p:grpSpPr>
          <a:xfrm>
            <a:off x="2282900" y="2966425"/>
            <a:ext cx="1710600" cy="263700"/>
            <a:chOff x="2282900" y="800475"/>
            <a:chExt cx="1710600" cy="263700"/>
          </a:xfrm>
        </p:grpSpPr>
        <p:sp>
          <p:nvSpPr>
            <p:cNvPr id="377" name="Google Shape;377;p27"/>
            <p:cNvSpPr/>
            <p:nvPr/>
          </p:nvSpPr>
          <p:spPr>
            <a:xfrm>
              <a:off x="2282900" y="800475"/>
              <a:ext cx="1710600" cy="263700"/>
            </a:xfrm>
            <a:prstGeom prst="roundRect">
              <a:avLst>
                <a:gd name="adj" fmla="val 28586"/>
              </a:avLst>
            </a:prstGeom>
            <a:gradFill>
              <a:gsLst>
                <a:gs pos="0">
                  <a:schemeClr val="lt1"/>
                </a:gs>
                <a:gs pos="100000">
                  <a:schemeClr val="dk2"/>
                </a:gs>
              </a:gsLst>
              <a:lin ang="2698631"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27"/>
            <p:cNvSpPr/>
            <p:nvPr/>
          </p:nvSpPr>
          <p:spPr>
            <a:xfrm>
              <a:off x="2375150" y="844350"/>
              <a:ext cx="177653" cy="175796"/>
            </a:xfrm>
            <a:custGeom>
              <a:avLst/>
              <a:gdLst/>
              <a:ahLst/>
              <a:cxnLst/>
              <a:rect l="l" t="t" r="r" b="b"/>
              <a:pathLst>
                <a:path w="8321" h="8234" extrusionOk="0">
                  <a:moveTo>
                    <a:pt x="3359" y="1750"/>
                  </a:moveTo>
                  <a:cubicBezTo>
                    <a:pt x="3774" y="1750"/>
                    <a:pt x="4188" y="1908"/>
                    <a:pt x="4501" y="2220"/>
                  </a:cubicBezTo>
                  <a:cubicBezTo>
                    <a:pt x="4808" y="2527"/>
                    <a:pt x="4976" y="2931"/>
                    <a:pt x="4976" y="3360"/>
                  </a:cubicBezTo>
                  <a:cubicBezTo>
                    <a:pt x="4976" y="3795"/>
                    <a:pt x="4808" y="4199"/>
                    <a:pt x="4501" y="4500"/>
                  </a:cubicBezTo>
                  <a:cubicBezTo>
                    <a:pt x="4188" y="4815"/>
                    <a:pt x="3775" y="4973"/>
                    <a:pt x="3362" y="4973"/>
                  </a:cubicBezTo>
                  <a:cubicBezTo>
                    <a:pt x="2948" y="4973"/>
                    <a:pt x="2534" y="4815"/>
                    <a:pt x="2219" y="4500"/>
                  </a:cubicBezTo>
                  <a:cubicBezTo>
                    <a:pt x="1917" y="4199"/>
                    <a:pt x="1749" y="3795"/>
                    <a:pt x="1749" y="3360"/>
                  </a:cubicBezTo>
                  <a:cubicBezTo>
                    <a:pt x="1749" y="2931"/>
                    <a:pt x="1917" y="2527"/>
                    <a:pt x="2219" y="2220"/>
                  </a:cubicBezTo>
                  <a:cubicBezTo>
                    <a:pt x="2537" y="1908"/>
                    <a:pt x="2946" y="1750"/>
                    <a:pt x="3359" y="1750"/>
                  </a:cubicBezTo>
                  <a:close/>
                  <a:moveTo>
                    <a:pt x="3362" y="1"/>
                  </a:moveTo>
                  <a:cubicBezTo>
                    <a:pt x="2501" y="1"/>
                    <a:pt x="1639" y="328"/>
                    <a:pt x="982" y="983"/>
                  </a:cubicBezTo>
                  <a:cubicBezTo>
                    <a:pt x="347" y="1621"/>
                    <a:pt x="0" y="2466"/>
                    <a:pt x="0" y="3360"/>
                  </a:cubicBezTo>
                  <a:cubicBezTo>
                    <a:pt x="0" y="4260"/>
                    <a:pt x="347" y="5104"/>
                    <a:pt x="982" y="5739"/>
                  </a:cubicBezTo>
                  <a:cubicBezTo>
                    <a:pt x="1641" y="6398"/>
                    <a:pt x="2500" y="6726"/>
                    <a:pt x="3359" y="6726"/>
                  </a:cubicBezTo>
                  <a:cubicBezTo>
                    <a:pt x="3937" y="6726"/>
                    <a:pt x="4510" y="6561"/>
                    <a:pt x="5027" y="6265"/>
                  </a:cubicBezTo>
                  <a:lnTo>
                    <a:pt x="6741" y="7979"/>
                  </a:lnTo>
                  <a:cubicBezTo>
                    <a:pt x="6914" y="8152"/>
                    <a:pt x="7139" y="8234"/>
                    <a:pt x="7359" y="8234"/>
                  </a:cubicBezTo>
                  <a:cubicBezTo>
                    <a:pt x="7584" y="8234"/>
                    <a:pt x="7808" y="8152"/>
                    <a:pt x="7978" y="7979"/>
                  </a:cubicBezTo>
                  <a:cubicBezTo>
                    <a:pt x="8320" y="7635"/>
                    <a:pt x="8320" y="7083"/>
                    <a:pt x="7978" y="6740"/>
                  </a:cubicBezTo>
                  <a:lnTo>
                    <a:pt x="6264" y="5033"/>
                  </a:lnTo>
                  <a:cubicBezTo>
                    <a:pt x="6556" y="4526"/>
                    <a:pt x="6725" y="3959"/>
                    <a:pt x="6725" y="3360"/>
                  </a:cubicBezTo>
                  <a:cubicBezTo>
                    <a:pt x="6725" y="2466"/>
                    <a:pt x="6377" y="1621"/>
                    <a:pt x="5738" y="983"/>
                  </a:cubicBezTo>
                  <a:cubicBezTo>
                    <a:pt x="5083" y="328"/>
                    <a:pt x="4223" y="1"/>
                    <a:pt x="3362" y="1"/>
                  </a:cubicBezTo>
                  <a:close/>
                </a:path>
              </a:pathLst>
            </a:custGeom>
            <a:gradFill>
              <a:gsLst>
                <a:gs pos="0">
                  <a:srgbClr val="E57C85"/>
                </a:gs>
                <a:gs pos="100000">
                  <a:schemeClr val="accent6"/>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7"/>
            <p:cNvSpPr/>
            <p:nvPr/>
          </p:nvSpPr>
          <p:spPr>
            <a:xfrm>
              <a:off x="2663000" y="865783"/>
              <a:ext cx="1257000" cy="132900"/>
            </a:xfrm>
            <a:prstGeom prst="roundRect">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27"/>
          <p:cNvGrpSpPr/>
          <p:nvPr/>
        </p:nvGrpSpPr>
        <p:grpSpPr>
          <a:xfrm>
            <a:off x="2740505" y="1862116"/>
            <a:ext cx="795391" cy="626114"/>
            <a:chOff x="7760767" y="1176066"/>
            <a:chExt cx="795391" cy="626114"/>
          </a:xfrm>
        </p:grpSpPr>
        <p:sp>
          <p:nvSpPr>
            <p:cNvPr id="381" name="Google Shape;381;p27"/>
            <p:cNvSpPr/>
            <p:nvPr/>
          </p:nvSpPr>
          <p:spPr>
            <a:xfrm>
              <a:off x="7760767" y="1176066"/>
              <a:ext cx="795391" cy="626114"/>
            </a:xfrm>
            <a:custGeom>
              <a:avLst/>
              <a:gdLst/>
              <a:ahLst/>
              <a:cxnLst/>
              <a:rect l="l" t="t" r="r" b="b"/>
              <a:pathLst>
                <a:path w="29245" h="23021" extrusionOk="0">
                  <a:moveTo>
                    <a:pt x="2248" y="1"/>
                  </a:moveTo>
                  <a:cubicBezTo>
                    <a:pt x="1007" y="1"/>
                    <a:pt x="0" y="1007"/>
                    <a:pt x="0" y="2248"/>
                  </a:cubicBezTo>
                  <a:lnTo>
                    <a:pt x="0" y="19573"/>
                  </a:lnTo>
                  <a:lnTo>
                    <a:pt x="0" y="22542"/>
                  </a:lnTo>
                  <a:cubicBezTo>
                    <a:pt x="0" y="22835"/>
                    <a:pt x="238" y="23021"/>
                    <a:pt x="482" y="23021"/>
                  </a:cubicBezTo>
                  <a:cubicBezTo>
                    <a:pt x="618" y="23021"/>
                    <a:pt x="757" y="22963"/>
                    <a:pt x="858" y="22833"/>
                  </a:cubicBezTo>
                  <a:lnTo>
                    <a:pt x="3364" y="19573"/>
                  </a:lnTo>
                  <a:lnTo>
                    <a:pt x="26996" y="19573"/>
                  </a:lnTo>
                  <a:cubicBezTo>
                    <a:pt x="28237" y="19573"/>
                    <a:pt x="29245" y="18567"/>
                    <a:pt x="29245" y="17326"/>
                  </a:cubicBezTo>
                  <a:lnTo>
                    <a:pt x="29245" y="2248"/>
                  </a:lnTo>
                  <a:cubicBezTo>
                    <a:pt x="29245" y="1007"/>
                    <a:pt x="28237" y="1"/>
                    <a:pt x="26996" y="1"/>
                  </a:cubicBezTo>
                  <a:close/>
                </a:path>
              </a:pathLst>
            </a:custGeom>
            <a:gradFill>
              <a:gsLst>
                <a:gs pos="0">
                  <a:srgbClr val="E57C85"/>
                </a:gs>
                <a:gs pos="100000">
                  <a:schemeClr val="accent6"/>
                </a:gs>
              </a:gsLst>
              <a:lin ang="5400012" scaled="0"/>
            </a:gradFill>
            <a:ln>
              <a:noFill/>
            </a:ln>
            <a:effectLst>
              <a:outerShdw blurRad="57150" dist="19050" dir="5400000" algn="bl" rotWithShape="0">
                <a:schemeClr val="dk1">
                  <a:alpha val="30000"/>
                </a:scheme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2" name="Google Shape;382;p27"/>
            <p:cNvGrpSpPr/>
            <p:nvPr/>
          </p:nvGrpSpPr>
          <p:grpSpPr>
            <a:xfrm>
              <a:off x="7815937" y="1292090"/>
              <a:ext cx="594430" cy="276787"/>
              <a:chOff x="7603656" y="1520706"/>
              <a:chExt cx="657046" cy="305943"/>
            </a:xfrm>
          </p:grpSpPr>
          <p:sp>
            <p:nvSpPr>
              <p:cNvPr id="383" name="Google Shape;383;p27"/>
              <p:cNvSpPr/>
              <p:nvPr/>
            </p:nvSpPr>
            <p:spPr>
              <a:xfrm>
                <a:off x="7603656" y="1520706"/>
                <a:ext cx="296446" cy="38931"/>
              </a:xfrm>
              <a:custGeom>
                <a:avLst/>
                <a:gdLst/>
                <a:ahLst/>
                <a:cxnLst/>
                <a:rect l="l" t="t" r="r" b="b"/>
                <a:pathLst>
                  <a:path w="9861" h="1295" extrusionOk="0">
                    <a:moveTo>
                      <a:pt x="647" y="1"/>
                    </a:moveTo>
                    <a:cubicBezTo>
                      <a:pt x="286" y="1"/>
                      <a:pt x="0" y="288"/>
                      <a:pt x="0" y="648"/>
                    </a:cubicBezTo>
                    <a:cubicBezTo>
                      <a:pt x="0" y="1002"/>
                      <a:pt x="286" y="1294"/>
                      <a:pt x="647" y="1294"/>
                    </a:cubicBezTo>
                    <a:lnTo>
                      <a:pt x="9215" y="1294"/>
                    </a:lnTo>
                    <a:cubicBezTo>
                      <a:pt x="9570" y="1294"/>
                      <a:pt x="9861" y="1002"/>
                      <a:pt x="9861" y="648"/>
                    </a:cubicBezTo>
                    <a:cubicBezTo>
                      <a:pt x="9861" y="288"/>
                      <a:pt x="9570" y="1"/>
                      <a:pt x="921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 name="Google Shape;384;p27"/>
              <p:cNvSpPr/>
              <p:nvPr/>
            </p:nvSpPr>
            <p:spPr>
              <a:xfrm>
                <a:off x="7603656" y="1611163"/>
                <a:ext cx="657046" cy="38931"/>
              </a:xfrm>
              <a:custGeom>
                <a:avLst/>
                <a:gdLst/>
                <a:ahLst/>
                <a:cxnLst/>
                <a:rect l="l" t="t" r="r" b="b"/>
                <a:pathLst>
                  <a:path w="21856" h="1295" extrusionOk="0">
                    <a:moveTo>
                      <a:pt x="647" y="1"/>
                    </a:moveTo>
                    <a:cubicBezTo>
                      <a:pt x="286" y="1"/>
                      <a:pt x="0" y="286"/>
                      <a:pt x="0" y="648"/>
                    </a:cubicBezTo>
                    <a:cubicBezTo>
                      <a:pt x="0" y="1002"/>
                      <a:pt x="286" y="1294"/>
                      <a:pt x="647" y="1294"/>
                    </a:cubicBezTo>
                    <a:lnTo>
                      <a:pt x="21209" y="1294"/>
                    </a:lnTo>
                    <a:cubicBezTo>
                      <a:pt x="21570" y="1294"/>
                      <a:pt x="21855" y="1002"/>
                      <a:pt x="21855" y="648"/>
                    </a:cubicBezTo>
                    <a:cubicBezTo>
                      <a:pt x="21855" y="286"/>
                      <a:pt x="21570" y="1"/>
                      <a:pt x="2120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27"/>
              <p:cNvSpPr/>
              <p:nvPr/>
            </p:nvSpPr>
            <p:spPr>
              <a:xfrm>
                <a:off x="7603656" y="1699576"/>
                <a:ext cx="657046" cy="38871"/>
              </a:xfrm>
              <a:custGeom>
                <a:avLst/>
                <a:gdLst/>
                <a:ahLst/>
                <a:cxnLst/>
                <a:rect l="l" t="t" r="r" b="b"/>
                <a:pathLst>
                  <a:path w="21856" h="1293" extrusionOk="0">
                    <a:moveTo>
                      <a:pt x="647" y="0"/>
                    </a:moveTo>
                    <a:cubicBezTo>
                      <a:pt x="286" y="0"/>
                      <a:pt x="0" y="291"/>
                      <a:pt x="0" y="646"/>
                    </a:cubicBezTo>
                    <a:cubicBezTo>
                      <a:pt x="0" y="1007"/>
                      <a:pt x="286" y="1292"/>
                      <a:pt x="647" y="1292"/>
                    </a:cubicBezTo>
                    <a:lnTo>
                      <a:pt x="21209" y="1292"/>
                    </a:lnTo>
                    <a:cubicBezTo>
                      <a:pt x="21570" y="1292"/>
                      <a:pt x="21855" y="1007"/>
                      <a:pt x="21855" y="646"/>
                    </a:cubicBezTo>
                    <a:cubicBezTo>
                      <a:pt x="21855" y="291"/>
                      <a:pt x="21570" y="0"/>
                      <a:pt x="2120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27"/>
              <p:cNvSpPr/>
              <p:nvPr/>
            </p:nvSpPr>
            <p:spPr>
              <a:xfrm>
                <a:off x="7603656" y="1787748"/>
                <a:ext cx="549212" cy="38901"/>
              </a:xfrm>
              <a:custGeom>
                <a:avLst/>
                <a:gdLst/>
                <a:ahLst/>
                <a:cxnLst/>
                <a:rect l="l" t="t" r="r" b="b"/>
                <a:pathLst>
                  <a:path w="18269" h="1294" extrusionOk="0">
                    <a:moveTo>
                      <a:pt x="647" y="1"/>
                    </a:moveTo>
                    <a:cubicBezTo>
                      <a:pt x="286" y="1"/>
                      <a:pt x="0" y="293"/>
                      <a:pt x="0" y="647"/>
                    </a:cubicBezTo>
                    <a:cubicBezTo>
                      <a:pt x="0" y="1007"/>
                      <a:pt x="286" y="1294"/>
                      <a:pt x="647" y="1294"/>
                    </a:cubicBezTo>
                    <a:lnTo>
                      <a:pt x="17623" y="1294"/>
                    </a:lnTo>
                    <a:cubicBezTo>
                      <a:pt x="17978" y="1294"/>
                      <a:pt x="18269" y="1007"/>
                      <a:pt x="18269" y="647"/>
                    </a:cubicBezTo>
                    <a:cubicBezTo>
                      <a:pt x="18269" y="293"/>
                      <a:pt x="17978" y="1"/>
                      <a:pt x="1762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616200"/>
            <a:ext cx="7704000" cy="5727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1pPr>
            <a:lvl2pPr lvl="1"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2pPr>
            <a:lvl3pPr lvl="2"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3pPr>
            <a:lvl4pPr lvl="3"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4pPr>
            <a:lvl5pPr lvl="4"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5pPr>
            <a:lvl6pPr lvl="5"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6pPr>
            <a:lvl7pPr lvl="6"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7pPr>
            <a:lvl8pPr lvl="7"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8pPr>
            <a:lvl9pPr lvl="8" rtl="0">
              <a:spcBef>
                <a:spcPts val="0"/>
              </a:spcBef>
              <a:spcAft>
                <a:spcPts val="0"/>
              </a:spcAft>
              <a:buClr>
                <a:schemeClr val="dk2"/>
              </a:buClr>
              <a:buSzPts val="3000"/>
              <a:buFont typeface="Oswald"/>
              <a:buNone/>
              <a:defRPr sz="3000" b="1">
                <a:solidFill>
                  <a:schemeClr val="dk2"/>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dk2"/>
              </a:buClr>
              <a:buSzPts val="1400"/>
              <a:buFont typeface="Fira Code"/>
              <a:buChar char="●"/>
              <a:defRPr>
                <a:solidFill>
                  <a:schemeClr val="dk2"/>
                </a:solidFill>
                <a:latin typeface="Fira Code"/>
                <a:ea typeface="Fira Code"/>
                <a:cs typeface="Fira Code"/>
                <a:sym typeface="Fira Code"/>
              </a:defRPr>
            </a:lvl1pPr>
            <a:lvl2pPr marL="914400" lvl="1"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2pPr>
            <a:lvl3pPr marL="1371600" lvl="2"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3pPr>
            <a:lvl4pPr marL="1828800" lvl="3"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4pPr>
            <a:lvl5pPr marL="2286000" lvl="4"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5pPr>
            <a:lvl6pPr marL="2743200" lvl="5"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6pPr>
            <a:lvl7pPr marL="3200400" lvl="6"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7pPr>
            <a:lvl8pPr marL="3657600" lvl="7" indent="-317500" rtl="0">
              <a:lnSpc>
                <a:spcPct val="115000"/>
              </a:lnSpc>
              <a:spcBef>
                <a:spcPts val="1600"/>
              </a:spcBef>
              <a:spcAft>
                <a:spcPts val="0"/>
              </a:spcAft>
              <a:buClr>
                <a:schemeClr val="dk2"/>
              </a:buClr>
              <a:buSzPts val="1400"/>
              <a:buFont typeface="Fira Code"/>
              <a:buChar char="○"/>
              <a:defRPr>
                <a:solidFill>
                  <a:schemeClr val="dk2"/>
                </a:solidFill>
                <a:latin typeface="Fira Code"/>
                <a:ea typeface="Fira Code"/>
                <a:cs typeface="Fira Code"/>
                <a:sym typeface="Fira Code"/>
              </a:defRPr>
            </a:lvl8pPr>
            <a:lvl9pPr marL="4114800" lvl="8" indent="-317500" rtl="0">
              <a:lnSpc>
                <a:spcPct val="115000"/>
              </a:lnSpc>
              <a:spcBef>
                <a:spcPts val="1600"/>
              </a:spcBef>
              <a:spcAft>
                <a:spcPts val="1600"/>
              </a:spcAft>
              <a:buClr>
                <a:schemeClr val="dk2"/>
              </a:buClr>
              <a:buSzPts val="1400"/>
              <a:buFont typeface="Fira Code"/>
              <a:buChar char="■"/>
              <a:defRPr>
                <a:solidFill>
                  <a:schemeClr val="dk2"/>
                </a:solidFill>
                <a:latin typeface="Fira Code"/>
                <a:ea typeface="Fira Code"/>
                <a:cs typeface="Fira Code"/>
                <a:sym typeface="Fira Code"/>
              </a:defRPr>
            </a:lvl9pPr>
          </a:lstStyle>
          <a:p>
            <a:endParaRPr/>
          </a:p>
        </p:txBody>
      </p:sp>
      <p:sp>
        <p:nvSpPr>
          <p:cNvPr id="4" name="Slide Number Placeholder 5">
            <a:extLst>
              <a:ext uri="{FF2B5EF4-FFF2-40B4-BE49-F238E27FC236}">
                <a16:creationId xmlns:a16="http://schemas.microsoft.com/office/drawing/2014/main" id="{F1AF1C6C-E634-4538-996B-D6A052398A38}"/>
              </a:ext>
            </a:extLst>
          </p:cNvPr>
          <p:cNvSpPr>
            <a:spLocks noGrp="1"/>
          </p:cNvSpPr>
          <p:nvPr>
            <p:ph type="sldNum" sz="quarter" idx="4"/>
          </p:nvPr>
        </p:nvSpPr>
        <p:spPr>
          <a:xfrm>
            <a:off x="6457950" y="4767263"/>
            <a:ext cx="2057400" cy="274637"/>
          </a:xfrm>
          <a:prstGeom prst="rect">
            <a:avLst/>
          </a:prstGeom>
        </p:spPr>
        <p:txBody>
          <a:bodyPr vert="horz" lIns="91440" tIns="45720" rIns="91440" bIns="45720" rtlCol="0" anchor="ctr"/>
          <a:lstStyle>
            <a:lvl1pPr algn="r">
              <a:defRPr sz="1200">
                <a:solidFill>
                  <a:schemeClr val="tx1">
                    <a:tint val="75000"/>
                  </a:schemeClr>
                </a:solidFill>
                <a:latin typeface="Oswald" pitchFamily="2" charset="0"/>
              </a:defRPr>
            </a:lvl1pPr>
          </a:lstStyle>
          <a:p>
            <a:r>
              <a:rPr lang="en-US"/>
              <a:t>Trang </a:t>
            </a:r>
            <a:fld id="{FB0D8FA2-69D4-482C-8D21-C52B675223C5}"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3" r:id="rId6"/>
    <p:sldLayoutId id="2147483671" r:id="rId7"/>
    <p:sldLayoutId id="2147483672" r:id="rId8"/>
    <p:sldLayoutId id="2147483673"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9.jpeg"/><Relationship Id="rId5" Type="http://schemas.openxmlformats.org/officeDocument/2006/relationships/image" Target="../media/image18.jpe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7" Type="http://schemas.openxmlformats.org/officeDocument/2006/relationships/image" Target="../media/image9.jpeg"/><Relationship Id="rId2" Type="http://schemas.openxmlformats.org/officeDocument/2006/relationships/image" Target="../media/image4.jpeg"/><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sp>
        <p:nvSpPr>
          <p:cNvPr id="399" name="Google Shape;399;p31"/>
          <p:cNvSpPr txBox="1">
            <a:spLocks noGrp="1"/>
          </p:cNvSpPr>
          <p:nvPr>
            <p:ph type="ctrTitle"/>
          </p:nvPr>
        </p:nvSpPr>
        <p:spPr>
          <a:xfrm>
            <a:off x="686344" y="1768200"/>
            <a:ext cx="4094727" cy="1607100"/>
          </a:xfrm>
          <a:prstGeom prst="rect">
            <a:avLst/>
          </a:prstGeom>
        </p:spPr>
        <p:txBody>
          <a:bodyPr spcFirstLastPara="1" wrap="square" lIns="91425" tIns="91425" rIns="91425" bIns="91425" anchor="ctr" anchorCtr="0">
            <a:noAutofit/>
          </a:bodyPr>
          <a:lstStyle/>
          <a:p>
            <a:pPr algn="ctr">
              <a:lnSpc>
                <a:spcPct val="107000"/>
              </a:lnSpc>
              <a:spcAft>
                <a:spcPts val="800"/>
              </a:spcAft>
            </a:pPr>
            <a:r>
              <a:rPr lang="en-GB" sz="4000">
                <a:latin typeface="Oswald Bold" pitchFamily="2" charset="0"/>
                <a:ea typeface="Tahoma" panose="020B0604030504040204" pitchFamily="34" charset="0"/>
                <a:cs typeface="Tahoma" panose="020B0604030504040204" pitchFamily="34" charset="0"/>
              </a:rPr>
              <a:t>NHẬN DIỆN MÓN ĂN VIỆT NAM</a:t>
            </a:r>
            <a:endParaRPr lang="en-US" sz="4000">
              <a:effectLst/>
              <a:latin typeface="Oswald Bold" pitchFamily="2" charset="0"/>
              <a:ea typeface="Tahoma" panose="020B0604030504040204" pitchFamily="34" charset="0"/>
              <a:cs typeface="Tahoma" panose="020B0604030504040204" pitchFamily="34" charset="0"/>
            </a:endParaRPr>
          </a:p>
        </p:txBody>
      </p:sp>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455" name="Google Shape;455;p31"/>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b="1">
                <a:solidFill>
                  <a:schemeClr val="dk2"/>
                </a:solidFill>
                <a:latin typeface="Oswald"/>
                <a:ea typeface="Oswald"/>
                <a:cs typeface="Oswald"/>
                <a:sym typeface="Oswald"/>
              </a:rPr>
              <a:t>PYTHON</a:t>
            </a:r>
            <a:endParaRPr sz="1000" b="1">
              <a:solidFill>
                <a:schemeClr val="dk2"/>
              </a:solidFill>
              <a:latin typeface="Oswald"/>
              <a:ea typeface="Oswald"/>
              <a:cs typeface="Oswald"/>
              <a:sym typeface="Oswald"/>
            </a:endParaRPr>
          </a:p>
        </p:txBody>
      </p:sp>
      <p:sp>
        <p:nvSpPr>
          <p:cNvPr id="456" name="Google Shape;456;p31">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6" name="Picture 2" descr="Đặc Sản Vũng Tàu: Bánh Khọt Vũng Tàu Nổi Tiếng Ai Cũng Khen | Cooky.vn">
            <a:extLst>
              <a:ext uri="{FF2B5EF4-FFF2-40B4-BE49-F238E27FC236}">
                <a16:creationId xmlns:a16="http://schemas.microsoft.com/office/drawing/2014/main" id="{CE46CB81-1C78-4EE2-AF32-6C8276B0C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378974"/>
            <a:ext cx="3885656" cy="2187580"/>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grpSp>
        <p:nvGrpSpPr>
          <p:cNvPr id="80" name="Google Shape;499;p33">
            <a:extLst>
              <a:ext uri="{FF2B5EF4-FFF2-40B4-BE49-F238E27FC236}">
                <a16:creationId xmlns:a16="http://schemas.microsoft.com/office/drawing/2014/main" id="{50843762-3FA9-4344-860E-EEFE4E665163}"/>
              </a:ext>
            </a:extLst>
          </p:cNvPr>
          <p:cNvGrpSpPr/>
          <p:nvPr/>
        </p:nvGrpSpPr>
        <p:grpSpPr>
          <a:xfrm>
            <a:off x="262051" y="3983047"/>
            <a:ext cx="142655" cy="950877"/>
            <a:chOff x="277170" y="3923799"/>
            <a:chExt cx="142655" cy="950877"/>
          </a:xfrm>
        </p:grpSpPr>
        <p:sp>
          <p:nvSpPr>
            <p:cNvPr id="81" name="Google Shape;500;p33">
              <a:extLst>
                <a:ext uri="{FF2B5EF4-FFF2-40B4-BE49-F238E27FC236}">
                  <a16:creationId xmlns:a16="http://schemas.microsoft.com/office/drawing/2014/main" id="{70EE6195-8127-4ED1-86EE-7B40A2B3A451}"/>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501;p33">
              <a:extLst>
                <a:ext uri="{FF2B5EF4-FFF2-40B4-BE49-F238E27FC236}">
                  <a16:creationId xmlns:a16="http://schemas.microsoft.com/office/drawing/2014/main" id="{E33F3736-AFAC-4316-AFCB-3705554405B5}"/>
                </a:ext>
              </a:extLst>
            </p:cNvPr>
            <p:cNvGrpSpPr/>
            <p:nvPr/>
          </p:nvGrpSpPr>
          <p:grpSpPr>
            <a:xfrm>
              <a:off x="298112" y="4342643"/>
              <a:ext cx="110182" cy="126862"/>
              <a:chOff x="281100" y="2027800"/>
              <a:chExt cx="140700" cy="162000"/>
            </a:xfrm>
          </p:grpSpPr>
          <p:sp>
            <p:nvSpPr>
              <p:cNvPr id="86" name="Google Shape;502;p33">
                <a:extLst>
                  <a:ext uri="{FF2B5EF4-FFF2-40B4-BE49-F238E27FC236}">
                    <a16:creationId xmlns:a16="http://schemas.microsoft.com/office/drawing/2014/main" id="{2456BDF6-41AC-4AA4-A33D-1CFB9C741C42}"/>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503;p33">
                <a:extLst>
                  <a:ext uri="{FF2B5EF4-FFF2-40B4-BE49-F238E27FC236}">
                    <a16:creationId xmlns:a16="http://schemas.microsoft.com/office/drawing/2014/main" id="{95298340-3188-4F83-8B80-26FB47CA7AC5}"/>
                  </a:ext>
                </a:extLst>
              </p:cNvPr>
              <p:cNvGrpSpPr/>
              <p:nvPr/>
            </p:nvGrpSpPr>
            <p:grpSpPr>
              <a:xfrm>
                <a:off x="308875" y="2088450"/>
                <a:ext cx="85200" cy="40700"/>
                <a:chOff x="308875" y="2087000"/>
                <a:chExt cx="85200" cy="40700"/>
              </a:xfrm>
            </p:grpSpPr>
            <p:cxnSp>
              <p:nvCxnSpPr>
                <p:cNvPr id="88" name="Google Shape;504;p33">
                  <a:extLst>
                    <a:ext uri="{FF2B5EF4-FFF2-40B4-BE49-F238E27FC236}">
                      <a16:creationId xmlns:a16="http://schemas.microsoft.com/office/drawing/2014/main" id="{C7FFF281-C5CD-45C3-95E9-E5B85012F8B5}"/>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9" name="Google Shape;505;p33">
                  <a:extLst>
                    <a:ext uri="{FF2B5EF4-FFF2-40B4-BE49-F238E27FC236}">
                      <a16:creationId xmlns:a16="http://schemas.microsoft.com/office/drawing/2014/main" id="{F0B4F03F-300E-421E-8737-9051E9852DF1}"/>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3" name="Google Shape;506;p33">
              <a:extLst>
                <a:ext uri="{FF2B5EF4-FFF2-40B4-BE49-F238E27FC236}">
                  <a16:creationId xmlns:a16="http://schemas.microsoft.com/office/drawing/2014/main" id="{9A514CCB-D175-44BE-950D-F5900167787A}"/>
                </a:ext>
              </a:extLst>
            </p:cNvPr>
            <p:cNvGrpSpPr/>
            <p:nvPr/>
          </p:nvGrpSpPr>
          <p:grpSpPr>
            <a:xfrm>
              <a:off x="286625" y="3923799"/>
              <a:ext cx="133200" cy="133200"/>
              <a:chOff x="286625" y="3648899"/>
              <a:chExt cx="133200" cy="133200"/>
            </a:xfrm>
          </p:grpSpPr>
          <p:sp>
            <p:nvSpPr>
              <p:cNvPr id="84" name="Google Shape;507;p33">
                <a:extLst>
                  <a:ext uri="{FF2B5EF4-FFF2-40B4-BE49-F238E27FC236}">
                    <a16:creationId xmlns:a16="http://schemas.microsoft.com/office/drawing/2014/main" id="{35EFA589-42E6-4ECA-A5FB-1B783B07E978}"/>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08;p33">
                <a:extLst>
                  <a:ext uri="{FF2B5EF4-FFF2-40B4-BE49-F238E27FC236}">
                    <a16:creationId xmlns:a16="http://schemas.microsoft.com/office/drawing/2014/main" id="{CBE6F5C9-0B40-4848-8F7D-17A901AA03CC}"/>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 name="Google Shape;522;p33">
            <a:hlinkClick r:id="" action="ppaction://noaction"/>
            <a:extLst>
              <a:ext uri="{FF2B5EF4-FFF2-40B4-BE49-F238E27FC236}">
                <a16:creationId xmlns:a16="http://schemas.microsoft.com/office/drawing/2014/main" id="{3DC5043A-92E8-4E42-9179-DFB3A07C156E}"/>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3;p33">
            <a:hlinkClick r:id="" action="ppaction://noaction"/>
            <a:extLst>
              <a:ext uri="{FF2B5EF4-FFF2-40B4-BE49-F238E27FC236}">
                <a16:creationId xmlns:a16="http://schemas.microsoft.com/office/drawing/2014/main" id="{436E30A0-535B-4178-924E-795852DECAF7}"/>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Slide Number Placeholder 5">
            <a:extLst>
              <a:ext uri="{FF2B5EF4-FFF2-40B4-BE49-F238E27FC236}">
                <a16:creationId xmlns:a16="http://schemas.microsoft.com/office/drawing/2014/main" id="{30582C8F-21FC-4D39-82A4-A521A16D0779}"/>
              </a:ext>
            </a:extLst>
          </p:cNvPr>
          <p:cNvSpPr>
            <a:spLocks noGrp="1"/>
          </p:cNvSpPr>
          <p:nvPr>
            <p:ph type="sldNum" sz="quarter" idx="4"/>
          </p:nvPr>
        </p:nvSpPr>
        <p:spPr>
          <a:xfrm>
            <a:off x="2864125" y="4742032"/>
            <a:ext cx="2057400" cy="274637"/>
          </a:xfrm>
          <a:prstGeom prst="rect">
            <a:avLst/>
          </a:prstGeom>
        </p:spPr>
        <p:txBody>
          <a:bodyPr vert="horz" lIns="91440" tIns="45720" rIns="91440" bIns="45720" rtlCol="0" anchor="ctr"/>
          <a:lstStyle>
            <a:lvl1pPr algn="r">
              <a:defRPr sz="1200">
                <a:solidFill>
                  <a:schemeClr val="tx1">
                    <a:tint val="75000"/>
                  </a:schemeClr>
                </a:solidFill>
                <a:latin typeface="Oswald" pitchFamily="2" charset="0"/>
              </a:defRPr>
            </a:lvl1pPr>
          </a:lstStyle>
          <a:p>
            <a:r>
              <a:rPr lang="en-US"/>
              <a:t>Trang </a:t>
            </a:r>
            <a:fld id="{FB0D8FA2-69D4-482C-8D21-C52B675223C5}" type="slidenum">
              <a:rPr lang="en-US" smtClean="0"/>
              <a:pPr/>
              <a:t>1</a:t>
            </a:fld>
            <a:endParaRPr lang="en-US"/>
          </a:p>
        </p:txBody>
      </p:sp>
    </p:spTree>
    <p:extLst>
      <p:ext uri="{BB962C8B-B14F-4D97-AF65-F5344CB8AC3E}">
        <p14:creationId xmlns:p14="http://schemas.microsoft.com/office/powerpoint/2010/main" val="2905509317"/>
      </p:ext>
    </p:extLst>
  </p:cSld>
  <p:clrMapOvr>
    <a:masterClrMapping/>
  </p:clrMapOvr>
  <mc:AlternateContent xmlns:mc="http://schemas.openxmlformats.org/markup-compatibility/2006" xmlns:p14="http://schemas.microsoft.com/office/powerpoint/2010/main">
    <mc:Choice Requires="p14">
      <p:transition spd="slow" p14:dur="900">
        <p14:flythrough hasBounce="1"/>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362A76F-FA77-635A-D7FE-EB90B803A5F0}"/>
              </a:ext>
            </a:extLst>
          </p:cNvPr>
          <p:cNvSpPr>
            <a:spLocks noGrp="1"/>
          </p:cNvSpPr>
          <p:nvPr>
            <p:ph type="subTitle" idx="1"/>
          </p:nvPr>
        </p:nvSpPr>
        <p:spPr>
          <a:xfrm>
            <a:off x="1285468" y="756179"/>
            <a:ext cx="6573064" cy="1242288"/>
          </a:xfrm>
        </p:spPr>
        <p:txBody>
          <a:bodyPr/>
          <a:lstStyle/>
          <a:p>
            <a:r>
              <a:rPr lang="en-GB" sz="2400" b="1">
                <a:solidFill>
                  <a:schemeClr val="accent2"/>
                </a:solidFill>
                <a:effectLst/>
                <a:latin typeface="Oswald" pitchFamily="2" charset="0"/>
                <a:ea typeface="Times New Roman" panose="02020603050405020304" pitchFamily="18" charset="0"/>
              </a:rPr>
              <a:t>TẠO FEATURE CHO CÁC BÀI TOÁN PHÂN LOẠI ẢNH</a:t>
            </a:r>
            <a:endParaRPr lang="en-GB" sz="2400">
              <a:solidFill>
                <a:schemeClr val="accent2"/>
              </a:solidFill>
              <a:effectLst/>
              <a:latin typeface="Oswald" pitchFamily="2" charset="0"/>
              <a:ea typeface="Times New Roman" panose="02020603050405020304" pitchFamily="18" charset="0"/>
            </a:endParaRPr>
          </a:p>
          <a:p>
            <a:endParaRPr lang="en-GB" sz="1800">
              <a:solidFill>
                <a:schemeClr val="accent2"/>
              </a:solidFill>
              <a:latin typeface="Oswald" pitchFamily="2" charset="0"/>
            </a:endParaRPr>
          </a:p>
        </p:txBody>
      </p:sp>
      <p:pic>
        <p:nvPicPr>
          <p:cNvPr id="1026" name="Picture 2" descr="Do image classification and object detection in python by Aswintechguy |  Fiverr">
            <a:extLst>
              <a:ext uri="{FF2B5EF4-FFF2-40B4-BE49-F238E27FC236}">
                <a16:creationId xmlns:a16="http://schemas.microsoft.com/office/drawing/2014/main" id="{6C01A891-104B-B309-B9A7-C4D6F080E1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24012" y="1629077"/>
            <a:ext cx="4342260" cy="2490414"/>
          </a:xfrm>
          <a:prstGeom prst="roundRect">
            <a:avLst>
              <a:gd name="adj" fmla="val 8594"/>
            </a:avLst>
          </a:prstGeom>
          <a:solidFill>
            <a:srgbClr val="FFFFFF">
              <a:shade val="85000"/>
            </a:srgbClr>
          </a:solidFill>
          <a:ln>
            <a:noFill/>
          </a:ln>
          <a:effectLst/>
        </p:spPr>
      </p:pic>
      <p:sp>
        <p:nvSpPr>
          <p:cNvPr id="4" name="Google Shape;456;p31">
            <a:hlinkClick r:id="" action="ppaction://noaction"/>
            <a:extLst>
              <a:ext uri="{FF2B5EF4-FFF2-40B4-BE49-F238E27FC236}">
                <a16:creationId xmlns:a16="http://schemas.microsoft.com/office/drawing/2014/main" id="{63B69F0F-E697-4572-9CF5-C8F000944A7D}"/>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55;p31">
            <a:extLst>
              <a:ext uri="{FF2B5EF4-FFF2-40B4-BE49-F238E27FC236}">
                <a16:creationId xmlns:a16="http://schemas.microsoft.com/office/drawing/2014/main" id="{C09309E3-8C76-4B42-8F58-8F9268955B8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r"/>
            <a:r>
              <a:rPr lang="en-US" sz="1000" b="1">
                <a:latin typeface="Oswald"/>
                <a:ea typeface="Oswald"/>
                <a:cs typeface="Oswald"/>
                <a:sym typeface="Oswald"/>
              </a:rPr>
              <a:t>PYTHON</a:t>
            </a:r>
          </a:p>
        </p:txBody>
      </p:sp>
      <p:grpSp>
        <p:nvGrpSpPr>
          <p:cNvPr id="21" name="Google Shape;674;p40">
            <a:extLst>
              <a:ext uri="{FF2B5EF4-FFF2-40B4-BE49-F238E27FC236}">
                <a16:creationId xmlns:a16="http://schemas.microsoft.com/office/drawing/2014/main" id="{A8FE6301-B636-412E-8941-9E3E257F6689}"/>
              </a:ext>
            </a:extLst>
          </p:cNvPr>
          <p:cNvGrpSpPr/>
          <p:nvPr/>
        </p:nvGrpSpPr>
        <p:grpSpPr>
          <a:xfrm>
            <a:off x="299286" y="189025"/>
            <a:ext cx="133205" cy="119344"/>
            <a:chOff x="222150" y="185025"/>
            <a:chExt cx="170100" cy="152400"/>
          </a:xfrm>
        </p:grpSpPr>
        <p:cxnSp>
          <p:nvCxnSpPr>
            <p:cNvPr id="22" name="Google Shape;675;p40">
              <a:extLst>
                <a:ext uri="{FF2B5EF4-FFF2-40B4-BE49-F238E27FC236}">
                  <a16:creationId xmlns:a16="http://schemas.microsoft.com/office/drawing/2014/main" id="{30B1F42B-B7BD-4365-B46E-39116951AEFE}"/>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23" name="Google Shape;676;p40">
              <a:extLst>
                <a:ext uri="{FF2B5EF4-FFF2-40B4-BE49-F238E27FC236}">
                  <a16:creationId xmlns:a16="http://schemas.microsoft.com/office/drawing/2014/main" id="{FCAD1AB7-A1BD-4047-8034-DF38616CB8AC}"/>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24" name="Google Shape;677;p40">
              <a:extLst>
                <a:ext uri="{FF2B5EF4-FFF2-40B4-BE49-F238E27FC236}">
                  <a16:creationId xmlns:a16="http://schemas.microsoft.com/office/drawing/2014/main" id="{A37746DF-8006-4F1A-BF8C-4B78982DB210}"/>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25" name="Google Shape;722;p40">
            <a:hlinkClick r:id="" action="ppaction://noaction"/>
            <a:extLst>
              <a:ext uri="{FF2B5EF4-FFF2-40B4-BE49-F238E27FC236}">
                <a16:creationId xmlns:a16="http://schemas.microsoft.com/office/drawing/2014/main" id="{77BEBDD7-975C-4E7E-820B-5B20CD669991}"/>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499;p33">
            <a:extLst>
              <a:ext uri="{FF2B5EF4-FFF2-40B4-BE49-F238E27FC236}">
                <a16:creationId xmlns:a16="http://schemas.microsoft.com/office/drawing/2014/main" id="{F4C17F47-EA30-4A96-8745-6D4632D3D0F3}"/>
              </a:ext>
            </a:extLst>
          </p:cNvPr>
          <p:cNvGrpSpPr/>
          <p:nvPr/>
        </p:nvGrpSpPr>
        <p:grpSpPr>
          <a:xfrm>
            <a:off x="262051" y="3983047"/>
            <a:ext cx="142655" cy="950877"/>
            <a:chOff x="277170" y="3923799"/>
            <a:chExt cx="142655" cy="950877"/>
          </a:xfrm>
        </p:grpSpPr>
        <p:sp>
          <p:nvSpPr>
            <p:cNvPr id="27" name="Google Shape;500;p33">
              <a:extLst>
                <a:ext uri="{FF2B5EF4-FFF2-40B4-BE49-F238E27FC236}">
                  <a16:creationId xmlns:a16="http://schemas.microsoft.com/office/drawing/2014/main" id="{31F1F497-B992-47CF-BAA5-073B5B8F522C}"/>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501;p33">
              <a:extLst>
                <a:ext uri="{FF2B5EF4-FFF2-40B4-BE49-F238E27FC236}">
                  <a16:creationId xmlns:a16="http://schemas.microsoft.com/office/drawing/2014/main" id="{F9227286-8AD8-4FBE-B8D9-1E6692E4046F}"/>
                </a:ext>
              </a:extLst>
            </p:cNvPr>
            <p:cNvGrpSpPr/>
            <p:nvPr/>
          </p:nvGrpSpPr>
          <p:grpSpPr>
            <a:xfrm>
              <a:off x="298112" y="4342643"/>
              <a:ext cx="110182" cy="126862"/>
              <a:chOff x="281100" y="2027800"/>
              <a:chExt cx="140700" cy="162000"/>
            </a:xfrm>
          </p:grpSpPr>
          <p:sp>
            <p:nvSpPr>
              <p:cNvPr id="32" name="Google Shape;502;p33">
                <a:extLst>
                  <a:ext uri="{FF2B5EF4-FFF2-40B4-BE49-F238E27FC236}">
                    <a16:creationId xmlns:a16="http://schemas.microsoft.com/office/drawing/2014/main" id="{583F09BA-65D5-45A9-9B76-87DF414B3202}"/>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503;p33">
                <a:extLst>
                  <a:ext uri="{FF2B5EF4-FFF2-40B4-BE49-F238E27FC236}">
                    <a16:creationId xmlns:a16="http://schemas.microsoft.com/office/drawing/2014/main" id="{05E5FF83-44A4-4685-B398-1CE1E5C8A42D}"/>
                  </a:ext>
                </a:extLst>
              </p:cNvPr>
              <p:cNvGrpSpPr/>
              <p:nvPr/>
            </p:nvGrpSpPr>
            <p:grpSpPr>
              <a:xfrm>
                <a:off x="308875" y="2088450"/>
                <a:ext cx="85200" cy="40700"/>
                <a:chOff x="308875" y="2087000"/>
                <a:chExt cx="85200" cy="40700"/>
              </a:xfrm>
            </p:grpSpPr>
            <p:cxnSp>
              <p:nvCxnSpPr>
                <p:cNvPr id="34" name="Google Shape;504;p33">
                  <a:extLst>
                    <a:ext uri="{FF2B5EF4-FFF2-40B4-BE49-F238E27FC236}">
                      <a16:creationId xmlns:a16="http://schemas.microsoft.com/office/drawing/2014/main" id="{9C224D15-74CB-490D-8C74-C1A2E45F8CD9}"/>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505;p33">
                  <a:extLst>
                    <a:ext uri="{FF2B5EF4-FFF2-40B4-BE49-F238E27FC236}">
                      <a16:creationId xmlns:a16="http://schemas.microsoft.com/office/drawing/2014/main" id="{D81DCADF-2044-458B-AFEF-F82BCA0B1609}"/>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 name="Google Shape;506;p33">
              <a:extLst>
                <a:ext uri="{FF2B5EF4-FFF2-40B4-BE49-F238E27FC236}">
                  <a16:creationId xmlns:a16="http://schemas.microsoft.com/office/drawing/2014/main" id="{6871EA13-009F-48A7-B611-B282179D1196}"/>
                </a:ext>
              </a:extLst>
            </p:cNvPr>
            <p:cNvGrpSpPr/>
            <p:nvPr/>
          </p:nvGrpSpPr>
          <p:grpSpPr>
            <a:xfrm>
              <a:off x="286625" y="3923799"/>
              <a:ext cx="133200" cy="133200"/>
              <a:chOff x="286625" y="3648899"/>
              <a:chExt cx="133200" cy="133200"/>
            </a:xfrm>
          </p:grpSpPr>
          <p:sp>
            <p:nvSpPr>
              <p:cNvPr id="30" name="Google Shape;507;p33">
                <a:extLst>
                  <a:ext uri="{FF2B5EF4-FFF2-40B4-BE49-F238E27FC236}">
                    <a16:creationId xmlns:a16="http://schemas.microsoft.com/office/drawing/2014/main" id="{CD9B8F4A-3D7F-4055-9621-E02006582E3C}"/>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8;p33">
                <a:extLst>
                  <a:ext uri="{FF2B5EF4-FFF2-40B4-BE49-F238E27FC236}">
                    <a16:creationId xmlns:a16="http://schemas.microsoft.com/office/drawing/2014/main" id="{8C324CFA-2F99-40FB-ACA8-1D99D9413733}"/>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Google Shape;522;p33">
            <a:hlinkClick r:id="" action="ppaction://noaction"/>
            <a:extLst>
              <a:ext uri="{FF2B5EF4-FFF2-40B4-BE49-F238E27FC236}">
                <a16:creationId xmlns:a16="http://schemas.microsoft.com/office/drawing/2014/main" id="{5ECD2B90-6830-4686-84A6-E1187D2069EC}"/>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3;p33">
            <a:hlinkClick r:id="" action="ppaction://noaction"/>
            <a:extLst>
              <a:ext uri="{FF2B5EF4-FFF2-40B4-BE49-F238E27FC236}">
                <a16:creationId xmlns:a16="http://schemas.microsoft.com/office/drawing/2014/main" id="{F2B87A57-0E0B-497E-886E-24831C00BFAD}"/>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Slide Number Placeholder 5">
            <a:extLst>
              <a:ext uri="{FF2B5EF4-FFF2-40B4-BE49-F238E27FC236}">
                <a16:creationId xmlns:a16="http://schemas.microsoft.com/office/drawing/2014/main" id="{11B8D44C-4B02-4F5E-96E1-828CA65FA916}"/>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10</a:t>
            </a:fld>
            <a:endParaRPr lang="en-US"/>
          </a:p>
        </p:txBody>
      </p:sp>
    </p:spTree>
    <p:extLst>
      <p:ext uri="{BB962C8B-B14F-4D97-AF65-F5344CB8AC3E}">
        <p14:creationId xmlns:p14="http://schemas.microsoft.com/office/powerpoint/2010/main" val="498353196"/>
      </p:ext>
    </p:extLst>
  </p:cSld>
  <p:clrMapOvr>
    <a:masterClrMapping/>
  </p:clrMapOvr>
  <p:transition spd="slow">
    <p:cover dir="u"/>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455" name="Google Shape;455;p31"/>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b="1">
                <a:solidFill>
                  <a:schemeClr val="dk2"/>
                </a:solidFill>
                <a:latin typeface="Oswald"/>
                <a:ea typeface="Oswald"/>
                <a:cs typeface="Oswald"/>
                <a:sym typeface="Oswald"/>
              </a:rPr>
              <a:t>PYTHON</a:t>
            </a:r>
            <a:endParaRPr sz="1000" b="1">
              <a:solidFill>
                <a:schemeClr val="dk2"/>
              </a:solidFill>
              <a:latin typeface="Oswald"/>
              <a:ea typeface="Oswald"/>
              <a:cs typeface="Oswald"/>
              <a:sym typeface="Oswald"/>
            </a:endParaRPr>
          </a:p>
        </p:txBody>
      </p:sp>
      <p:sp>
        <p:nvSpPr>
          <p:cNvPr id="456" name="Google Shape;456;p31">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499;p33">
            <a:extLst>
              <a:ext uri="{FF2B5EF4-FFF2-40B4-BE49-F238E27FC236}">
                <a16:creationId xmlns:a16="http://schemas.microsoft.com/office/drawing/2014/main" id="{50843762-3FA9-4344-860E-EEFE4E665163}"/>
              </a:ext>
            </a:extLst>
          </p:cNvPr>
          <p:cNvGrpSpPr/>
          <p:nvPr/>
        </p:nvGrpSpPr>
        <p:grpSpPr>
          <a:xfrm>
            <a:off x="262051" y="3983047"/>
            <a:ext cx="142655" cy="950877"/>
            <a:chOff x="277170" y="3923799"/>
            <a:chExt cx="142655" cy="950877"/>
          </a:xfrm>
        </p:grpSpPr>
        <p:sp>
          <p:nvSpPr>
            <p:cNvPr id="81" name="Google Shape;500;p33">
              <a:extLst>
                <a:ext uri="{FF2B5EF4-FFF2-40B4-BE49-F238E27FC236}">
                  <a16:creationId xmlns:a16="http://schemas.microsoft.com/office/drawing/2014/main" id="{70EE6195-8127-4ED1-86EE-7B40A2B3A451}"/>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501;p33">
              <a:extLst>
                <a:ext uri="{FF2B5EF4-FFF2-40B4-BE49-F238E27FC236}">
                  <a16:creationId xmlns:a16="http://schemas.microsoft.com/office/drawing/2014/main" id="{E33F3736-AFAC-4316-AFCB-3705554405B5}"/>
                </a:ext>
              </a:extLst>
            </p:cNvPr>
            <p:cNvGrpSpPr/>
            <p:nvPr/>
          </p:nvGrpSpPr>
          <p:grpSpPr>
            <a:xfrm>
              <a:off x="298112" y="4342643"/>
              <a:ext cx="110182" cy="126862"/>
              <a:chOff x="281100" y="2027800"/>
              <a:chExt cx="140700" cy="162000"/>
            </a:xfrm>
          </p:grpSpPr>
          <p:sp>
            <p:nvSpPr>
              <p:cNvPr id="86" name="Google Shape;502;p33">
                <a:extLst>
                  <a:ext uri="{FF2B5EF4-FFF2-40B4-BE49-F238E27FC236}">
                    <a16:creationId xmlns:a16="http://schemas.microsoft.com/office/drawing/2014/main" id="{2456BDF6-41AC-4AA4-A33D-1CFB9C741C42}"/>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503;p33">
                <a:extLst>
                  <a:ext uri="{FF2B5EF4-FFF2-40B4-BE49-F238E27FC236}">
                    <a16:creationId xmlns:a16="http://schemas.microsoft.com/office/drawing/2014/main" id="{95298340-3188-4F83-8B80-26FB47CA7AC5}"/>
                  </a:ext>
                </a:extLst>
              </p:cNvPr>
              <p:cNvGrpSpPr/>
              <p:nvPr/>
            </p:nvGrpSpPr>
            <p:grpSpPr>
              <a:xfrm>
                <a:off x="308875" y="2088450"/>
                <a:ext cx="85200" cy="40700"/>
                <a:chOff x="308875" y="2087000"/>
                <a:chExt cx="85200" cy="40700"/>
              </a:xfrm>
            </p:grpSpPr>
            <p:cxnSp>
              <p:nvCxnSpPr>
                <p:cNvPr id="88" name="Google Shape;504;p33">
                  <a:extLst>
                    <a:ext uri="{FF2B5EF4-FFF2-40B4-BE49-F238E27FC236}">
                      <a16:creationId xmlns:a16="http://schemas.microsoft.com/office/drawing/2014/main" id="{C7FFF281-C5CD-45C3-95E9-E5B85012F8B5}"/>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9" name="Google Shape;505;p33">
                  <a:extLst>
                    <a:ext uri="{FF2B5EF4-FFF2-40B4-BE49-F238E27FC236}">
                      <a16:creationId xmlns:a16="http://schemas.microsoft.com/office/drawing/2014/main" id="{F0B4F03F-300E-421E-8737-9051E9852DF1}"/>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3" name="Google Shape;506;p33">
              <a:extLst>
                <a:ext uri="{FF2B5EF4-FFF2-40B4-BE49-F238E27FC236}">
                  <a16:creationId xmlns:a16="http://schemas.microsoft.com/office/drawing/2014/main" id="{9A514CCB-D175-44BE-950D-F5900167787A}"/>
                </a:ext>
              </a:extLst>
            </p:cNvPr>
            <p:cNvGrpSpPr/>
            <p:nvPr/>
          </p:nvGrpSpPr>
          <p:grpSpPr>
            <a:xfrm>
              <a:off x="286625" y="3923799"/>
              <a:ext cx="133200" cy="133200"/>
              <a:chOff x="286625" y="3648899"/>
              <a:chExt cx="133200" cy="133200"/>
            </a:xfrm>
          </p:grpSpPr>
          <p:sp>
            <p:nvSpPr>
              <p:cNvPr id="84" name="Google Shape;507;p33">
                <a:extLst>
                  <a:ext uri="{FF2B5EF4-FFF2-40B4-BE49-F238E27FC236}">
                    <a16:creationId xmlns:a16="http://schemas.microsoft.com/office/drawing/2014/main" id="{35EFA589-42E6-4ECA-A5FB-1B783B07E978}"/>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08;p33">
                <a:extLst>
                  <a:ext uri="{FF2B5EF4-FFF2-40B4-BE49-F238E27FC236}">
                    <a16:creationId xmlns:a16="http://schemas.microsoft.com/office/drawing/2014/main" id="{CBE6F5C9-0B40-4848-8F7D-17A901AA03CC}"/>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 name="Google Shape;522;p33">
            <a:hlinkClick r:id="" action="ppaction://noaction"/>
            <a:extLst>
              <a:ext uri="{FF2B5EF4-FFF2-40B4-BE49-F238E27FC236}">
                <a16:creationId xmlns:a16="http://schemas.microsoft.com/office/drawing/2014/main" id="{3DC5043A-92E8-4E42-9179-DFB3A07C156E}"/>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3;p33">
            <a:hlinkClick r:id="" action="ppaction://noaction"/>
            <a:extLst>
              <a:ext uri="{FF2B5EF4-FFF2-40B4-BE49-F238E27FC236}">
                <a16:creationId xmlns:a16="http://schemas.microsoft.com/office/drawing/2014/main" id="{436E30A0-535B-4178-924E-795852DECAF7}"/>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Title 1">
            <a:extLst>
              <a:ext uri="{FF2B5EF4-FFF2-40B4-BE49-F238E27FC236}">
                <a16:creationId xmlns:a16="http://schemas.microsoft.com/office/drawing/2014/main" id="{D43CA995-8A41-4A08-A100-3321EB3CF7BE}"/>
              </a:ext>
            </a:extLst>
          </p:cNvPr>
          <p:cNvSpPr txBox="1">
            <a:spLocks/>
          </p:cNvSpPr>
          <p:nvPr/>
        </p:nvSpPr>
        <p:spPr>
          <a:xfrm>
            <a:off x="974067" y="1342778"/>
            <a:ext cx="2764649" cy="245794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Oswald"/>
              <a:buNone/>
              <a:defRPr sz="5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rgbClr val="191919"/>
              </a:buClr>
              <a:buSzPts val="5200"/>
              <a:buFont typeface="Oswald"/>
              <a:buNone/>
              <a:defRPr sz="5200" b="1" i="0" u="none" strike="noStrike" cap="none">
                <a:solidFill>
                  <a:srgbClr val="191919"/>
                </a:solidFill>
                <a:latin typeface="Oswald"/>
                <a:ea typeface="Oswald"/>
                <a:cs typeface="Oswald"/>
                <a:sym typeface="Oswald"/>
              </a:defRPr>
            </a:lvl2pPr>
            <a:lvl3pPr marR="0" lvl="2" algn="ctr" rtl="0">
              <a:lnSpc>
                <a:spcPct val="100000"/>
              </a:lnSpc>
              <a:spcBef>
                <a:spcPts val="0"/>
              </a:spcBef>
              <a:spcAft>
                <a:spcPts val="0"/>
              </a:spcAft>
              <a:buClr>
                <a:srgbClr val="191919"/>
              </a:buClr>
              <a:buSzPts val="5200"/>
              <a:buFont typeface="Oswald"/>
              <a:buNone/>
              <a:defRPr sz="5200" b="1" i="0" u="none" strike="noStrike" cap="none">
                <a:solidFill>
                  <a:srgbClr val="191919"/>
                </a:solidFill>
                <a:latin typeface="Oswald"/>
                <a:ea typeface="Oswald"/>
                <a:cs typeface="Oswald"/>
                <a:sym typeface="Oswald"/>
              </a:defRPr>
            </a:lvl3pPr>
            <a:lvl4pPr marR="0" lvl="3" algn="ctr" rtl="0">
              <a:lnSpc>
                <a:spcPct val="100000"/>
              </a:lnSpc>
              <a:spcBef>
                <a:spcPts val="0"/>
              </a:spcBef>
              <a:spcAft>
                <a:spcPts val="0"/>
              </a:spcAft>
              <a:buClr>
                <a:srgbClr val="191919"/>
              </a:buClr>
              <a:buSzPts val="5200"/>
              <a:buFont typeface="Oswald"/>
              <a:buNone/>
              <a:defRPr sz="5200" b="1" i="0" u="none" strike="noStrike" cap="none">
                <a:solidFill>
                  <a:srgbClr val="191919"/>
                </a:solidFill>
                <a:latin typeface="Oswald"/>
                <a:ea typeface="Oswald"/>
                <a:cs typeface="Oswald"/>
                <a:sym typeface="Oswald"/>
              </a:defRPr>
            </a:lvl4pPr>
            <a:lvl5pPr marR="0" lvl="4" algn="ctr" rtl="0">
              <a:lnSpc>
                <a:spcPct val="100000"/>
              </a:lnSpc>
              <a:spcBef>
                <a:spcPts val="0"/>
              </a:spcBef>
              <a:spcAft>
                <a:spcPts val="0"/>
              </a:spcAft>
              <a:buClr>
                <a:srgbClr val="191919"/>
              </a:buClr>
              <a:buSzPts val="5200"/>
              <a:buFont typeface="Oswald"/>
              <a:buNone/>
              <a:defRPr sz="5200" b="1" i="0" u="none" strike="noStrike" cap="none">
                <a:solidFill>
                  <a:srgbClr val="191919"/>
                </a:solidFill>
                <a:latin typeface="Oswald"/>
                <a:ea typeface="Oswald"/>
                <a:cs typeface="Oswald"/>
                <a:sym typeface="Oswald"/>
              </a:defRPr>
            </a:lvl5pPr>
            <a:lvl6pPr marR="0" lvl="5" algn="ctr" rtl="0">
              <a:lnSpc>
                <a:spcPct val="100000"/>
              </a:lnSpc>
              <a:spcBef>
                <a:spcPts val="0"/>
              </a:spcBef>
              <a:spcAft>
                <a:spcPts val="0"/>
              </a:spcAft>
              <a:buClr>
                <a:srgbClr val="191919"/>
              </a:buClr>
              <a:buSzPts val="5200"/>
              <a:buFont typeface="Oswald"/>
              <a:buNone/>
              <a:defRPr sz="5200" b="1" i="0" u="none" strike="noStrike" cap="none">
                <a:solidFill>
                  <a:srgbClr val="191919"/>
                </a:solidFill>
                <a:latin typeface="Oswald"/>
                <a:ea typeface="Oswald"/>
                <a:cs typeface="Oswald"/>
                <a:sym typeface="Oswald"/>
              </a:defRPr>
            </a:lvl6pPr>
            <a:lvl7pPr marR="0" lvl="6" algn="ctr" rtl="0">
              <a:lnSpc>
                <a:spcPct val="100000"/>
              </a:lnSpc>
              <a:spcBef>
                <a:spcPts val="0"/>
              </a:spcBef>
              <a:spcAft>
                <a:spcPts val="0"/>
              </a:spcAft>
              <a:buClr>
                <a:srgbClr val="191919"/>
              </a:buClr>
              <a:buSzPts val="5200"/>
              <a:buFont typeface="Oswald"/>
              <a:buNone/>
              <a:defRPr sz="5200" b="1" i="0" u="none" strike="noStrike" cap="none">
                <a:solidFill>
                  <a:srgbClr val="191919"/>
                </a:solidFill>
                <a:latin typeface="Oswald"/>
                <a:ea typeface="Oswald"/>
                <a:cs typeface="Oswald"/>
                <a:sym typeface="Oswald"/>
              </a:defRPr>
            </a:lvl7pPr>
            <a:lvl8pPr marR="0" lvl="7" algn="ctr" rtl="0">
              <a:lnSpc>
                <a:spcPct val="100000"/>
              </a:lnSpc>
              <a:spcBef>
                <a:spcPts val="0"/>
              </a:spcBef>
              <a:spcAft>
                <a:spcPts val="0"/>
              </a:spcAft>
              <a:buClr>
                <a:srgbClr val="191919"/>
              </a:buClr>
              <a:buSzPts val="5200"/>
              <a:buFont typeface="Oswald"/>
              <a:buNone/>
              <a:defRPr sz="5200" b="1" i="0" u="none" strike="noStrike" cap="none">
                <a:solidFill>
                  <a:srgbClr val="191919"/>
                </a:solidFill>
                <a:latin typeface="Oswald"/>
                <a:ea typeface="Oswald"/>
                <a:cs typeface="Oswald"/>
                <a:sym typeface="Oswald"/>
              </a:defRPr>
            </a:lvl8pPr>
            <a:lvl9pPr marR="0" lvl="8" algn="ctr" rtl="0">
              <a:lnSpc>
                <a:spcPct val="100000"/>
              </a:lnSpc>
              <a:spcBef>
                <a:spcPts val="0"/>
              </a:spcBef>
              <a:spcAft>
                <a:spcPts val="0"/>
              </a:spcAft>
              <a:buClr>
                <a:srgbClr val="191919"/>
              </a:buClr>
              <a:buSzPts val="5200"/>
              <a:buFont typeface="Oswald"/>
              <a:buNone/>
              <a:defRPr sz="5200" b="1" i="0" u="none" strike="noStrike" cap="none">
                <a:solidFill>
                  <a:srgbClr val="191919"/>
                </a:solidFill>
                <a:latin typeface="Oswald"/>
                <a:ea typeface="Oswald"/>
                <a:cs typeface="Oswald"/>
                <a:sym typeface="Oswald"/>
              </a:defRPr>
            </a:lvl9pPr>
          </a:lstStyle>
          <a:p>
            <a:r>
              <a:rPr lang="en-GB">
                <a:solidFill>
                  <a:schemeClr val="accent2"/>
                </a:solidFill>
              </a:rPr>
              <a:t>Ví dụ </a:t>
            </a:r>
          </a:p>
          <a:p>
            <a:r>
              <a:rPr lang="en-GB">
                <a:solidFill>
                  <a:schemeClr val="accent2"/>
                </a:solidFill>
              </a:rPr>
              <a:t>đặc trưng HOG</a:t>
            </a:r>
          </a:p>
        </p:txBody>
      </p:sp>
      <p:pic>
        <p:nvPicPr>
          <p:cNvPr id="25" name="Picture 24">
            <a:extLst>
              <a:ext uri="{FF2B5EF4-FFF2-40B4-BE49-F238E27FC236}">
                <a16:creationId xmlns:a16="http://schemas.microsoft.com/office/drawing/2014/main" id="{87743449-8F7C-4AE7-9D69-5C0A133AD0BF}"/>
              </a:ext>
            </a:extLst>
          </p:cNvPr>
          <p:cNvPicPr>
            <a:picLocks noChangeAspect="1"/>
          </p:cNvPicPr>
          <p:nvPr/>
        </p:nvPicPr>
        <p:blipFill>
          <a:blip r:embed="rId3"/>
          <a:stretch>
            <a:fillRect/>
          </a:stretch>
        </p:blipFill>
        <p:spPr>
          <a:xfrm>
            <a:off x="4042498" y="1276632"/>
            <a:ext cx="3990610" cy="2590236"/>
          </a:xfrm>
          <a:prstGeom prst="rect">
            <a:avLst/>
          </a:prstGeom>
          <a:ln>
            <a:noFill/>
          </a:ln>
          <a:effectLst>
            <a:outerShdw blurRad="190500" algn="tl" rotWithShape="0">
              <a:srgbClr val="000000">
                <a:alpha val="70000"/>
              </a:srgbClr>
            </a:outerShdw>
          </a:effectLst>
        </p:spPr>
      </p:pic>
      <p:sp>
        <p:nvSpPr>
          <p:cNvPr id="22" name="Slide Number Placeholder 5">
            <a:extLst>
              <a:ext uri="{FF2B5EF4-FFF2-40B4-BE49-F238E27FC236}">
                <a16:creationId xmlns:a16="http://schemas.microsoft.com/office/drawing/2014/main" id="{03E65DD5-60CC-4544-9EDC-5F5D1BB24100}"/>
              </a:ext>
            </a:extLst>
          </p:cNvPr>
          <p:cNvSpPr>
            <a:spLocks noGrp="1"/>
          </p:cNvSpPr>
          <p:nvPr>
            <p:ph type="sldNum" sz="quarter" idx="4"/>
          </p:nvPr>
        </p:nvSpPr>
        <p:spPr>
          <a:xfrm>
            <a:off x="2864125" y="4742032"/>
            <a:ext cx="2057400" cy="274637"/>
          </a:xfrm>
          <a:prstGeom prst="rect">
            <a:avLst/>
          </a:prstGeom>
        </p:spPr>
        <p:txBody>
          <a:bodyPr vert="horz" lIns="91440" tIns="45720" rIns="91440" bIns="45720" rtlCol="0" anchor="ctr"/>
          <a:lstStyle>
            <a:lvl1pPr algn="r">
              <a:defRPr sz="1200">
                <a:solidFill>
                  <a:schemeClr val="tx1">
                    <a:tint val="75000"/>
                  </a:schemeClr>
                </a:solidFill>
                <a:latin typeface="Oswald" pitchFamily="2" charset="0"/>
              </a:defRPr>
            </a:lvl1pPr>
          </a:lstStyle>
          <a:p>
            <a:r>
              <a:rPr lang="en-US"/>
              <a:t>Trang </a:t>
            </a:r>
            <a:fld id="{FB0D8FA2-69D4-482C-8D21-C52B675223C5}" type="slidenum">
              <a:rPr lang="en-US" smtClean="0"/>
              <a:pPr/>
              <a:t>11</a:t>
            </a:fld>
            <a:endParaRPr lang="en-US"/>
          </a:p>
        </p:txBody>
      </p:sp>
    </p:spTree>
    <p:extLst>
      <p:ext uri="{BB962C8B-B14F-4D97-AF65-F5344CB8AC3E}">
        <p14:creationId xmlns:p14="http://schemas.microsoft.com/office/powerpoint/2010/main" val="181126400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396"/>
        <p:cNvGrpSpPr/>
        <p:nvPr/>
      </p:nvGrpSpPr>
      <p:grpSpPr>
        <a:xfrm>
          <a:off x="0" y="0"/>
          <a:ext cx="0" cy="0"/>
          <a:chOff x="0" y="0"/>
          <a:chExt cx="0" cy="0"/>
        </a:xfrm>
      </p:grpSpPr>
      <p:grpSp>
        <p:nvGrpSpPr>
          <p:cNvPr id="419" name="Google Shape;419;p31"/>
          <p:cNvGrpSpPr/>
          <p:nvPr/>
        </p:nvGrpSpPr>
        <p:grpSpPr>
          <a:xfrm>
            <a:off x="299286" y="189025"/>
            <a:ext cx="133205" cy="119344"/>
            <a:chOff x="222150" y="185025"/>
            <a:chExt cx="170100" cy="152400"/>
          </a:xfrm>
        </p:grpSpPr>
        <p:cxnSp>
          <p:nvCxnSpPr>
            <p:cNvPr id="420" name="Google Shape;420;p31"/>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1" name="Google Shape;421;p31"/>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422" name="Google Shape;422;p31"/>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455" name="Google Shape;455;p31"/>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b="1">
                <a:solidFill>
                  <a:schemeClr val="dk2"/>
                </a:solidFill>
                <a:latin typeface="Oswald"/>
                <a:ea typeface="Oswald"/>
                <a:cs typeface="Oswald"/>
                <a:sym typeface="Oswald"/>
              </a:rPr>
              <a:t>PYTHON</a:t>
            </a:r>
            <a:endParaRPr sz="1000" b="1">
              <a:solidFill>
                <a:schemeClr val="dk2"/>
              </a:solidFill>
              <a:latin typeface="Oswald"/>
              <a:ea typeface="Oswald"/>
              <a:cs typeface="Oswald"/>
              <a:sym typeface="Oswald"/>
            </a:endParaRPr>
          </a:p>
        </p:txBody>
      </p:sp>
      <p:sp>
        <p:nvSpPr>
          <p:cNvPr id="456" name="Google Shape;456;p31">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499;p33">
            <a:extLst>
              <a:ext uri="{FF2B5EF4-FFF2-40B4-BE49-F238E27FC236}">
                <a16:creationId xmlns:a16="http://schemas.microsoft.com/office/drawing/2014/main" id="{50843762-3FA9-4344-860E-EEFE4E665163}"/>
              </a:ext>
            </a:extLst>
          </p:cNvPr>
          <p:cNvGrpSpPr/>
          <p:nvPr/>
        </p:nvGrpSpPr>
        <p:grpSpPr>
          <a:xfrm>
            <a:off x="262051" y="3983047"/>
            <a:ext cx="142655" cy="950877"/>
            <a:chOff x="277170" y="3923799"/>
            <a:chExt cx="142655" cy="950877"/>
          </a:xfrm>
        </p:grpSpPr>
        <p:sp>
          <p:nvSpPr>
            <p:cNvPr id="81" name="Google Shape;500;p33">
              <a:extLst>
                <a:ext uri="{FF2B5EF4-FFF2-40B4-BE49-F238E27FC236}">
                  <a16:creationId xmlns:a16="http://schemas.microsoft.com/office/drawing/2014/main" id="{70EE6195-8127-4ED1-86EE-7B40A2B3A451}"/>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 name="Google Shape;501;p33">
              <a:extLst>
                <a:ext uri="{FF2B5EF4-FFF2-40B4-BE49-F238E27FC236}">
                  <a16:creationId xmlns:a16="http://schemas.microsoft.com/office/drawing/2014/main" id="{E33F3736-AFAC-4316-AFCB-3705554405B5}"/>
                </a:ext>
              </a:extLst>
            </p:cNvPr>
            <p:cNvGrpSpPr/>
            <p:nvPr/>
          </p:nvGrpSpPr>
          <p:grpSpPr>
            <a:xfrm>
              <a:off x="298112" y="4342643"/>
              <a:ext cx="110182" cy="126862"/>
              <a:chOff x="281100" y="2027800"/>
              <a:chExt cx="140700" cy="162000"/>
            </a:xfrm>
          </p:grpSpPr>
          <p:sp>
            <p:nvSpPr>
              <p:cNvPr id="86" name="Google Shape;502;p33">
                <a:extLst>
                  <a:ext uri="{FF2B5EF4-FFF2-40B4-BE49-F238E27FC236}">
                    <a16:creationId xmlns:a16="http://schemas.microsoft.com/office/drawing/2014/main" id="{2456BDF6-41AC-4AA4-A33D-1CFB9C741C42}"/>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 name="Google Shape;503;p33">
                <a:extLst>
                  <a:ext uri="{FF2B5EF4-FFF2-40B4-BE49-F238E27FC236}">
                    <a16:creationId xmlns:a16="http://schemas.microsoft.com/office/drawing/2014/main" id="{95298340-3188-4F83-8B80-26FB47CA7AC5}"/>
                  </a:ext>
                </a:extLst>
              </p:cNvPr>
              <p:cNvGrpSpPr/>
              <p:nvPr/>
            </p:nvGrpSpPr>
            <p:grpSpPr>
              <a:xfrm>
                <a:off x="308875" y="2088450"/>
                <a:ext cx="85200" cy="40700"/>
                <a:chOff x="308875" y="2087000"/>
                <a:chExt cx="85200" cy="40700"/>
              </a:xfrm>
            </p:grpSpPr>
            <p:cxnSp>
              <p:nvCxnSpPr>
                <p:cNvPr id="88" name="Google Shape;504;p33">
                  <a:extLst>
                    <a:ext uri="{FF2B5EF4-FFF2-40B4-BE49-F238E27FC236}">
                      <a16:creationId xmlns:a16="http://schemas.microsoft.com/office/drawing/2014/main" id="{C7FFF281-C5CD-45C3-95E9-E5B85012F8B5}"/>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89" name="Google Shape;505;p33">
                  <a:extLst>
                    <a:ext uri="{FF2B5EF4-FFF2-40B4-BE49-F238E27FC236}">
                      <a16:creationId xmlns:a16="http://schemas.microsoft.com/office/drawing/2014/main" id="{F0B4F03F-300E-421E-8737-9051E9852DF1}"/>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83" name="Google Shape;506;p33">
              <a:extLst>
                <a:ext uri="{FF2B5EF4-FFF2-40B4-BE49-F238E27FC236}">
                  <a16:creationId xmlns:a16="http://schemas.microsoft.com/office/drawing/2014/main" id="{9A514CCB-D175-44BE-950D-F5900167787A}"/>
                </a:ext>
              </a:extLst>
            </p:cNvPr>
            <p:cNvGrpSpPr/>
            <p:nvPr/>
          </p:nvGrpSpPr>
          <p:grpSpPr>
            <a:xfrm>
              <a:off x="286625" y="3923799"/>
              <a:ext cx="133200" cy="133200"/>
              <a:chOff x="286625" y="3648899"/>
              <a:chExt cx="133200" cy="133200"/>
            </a:xfrm>
          </p:grpSpPr>
          <p:sp>
            <p:nvSpPr>
              <p:cNvPr id="84" name="Google Shape;507;p33">
                <a:extLst>
                  <a:ext uri="{FF2B5EF4-FFF2-40B4-BE49-F238E27FC236}">
                    <a16:creationId xmlns:a16="http://schemas.microsoft.com/office/drawing/2014/main" id="{35EFA589-42E6-4ECA-A5FB-1B783B07E978}"/>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08;p33">
                <a:extLst>
                  <a:ext uri="{FF2B5EF4-FFF2-40B4-BE49-F238E27FC236}">
                    <a16:creationId xmlns:a16="http://schemas.microsoft.com/office/drawing/2014/main" id="{CBE6F5C9-0B40-4848-8F7D-17A901AA03CC}"/>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0" name="Google Shape;522;p33">
            <a:hlinkClick r:id="" action="ppaction://noaction"/>
            <a:extLst>
              <a:ext uri="{FF2B5EF4-FFF2-40B4-BE49-F238E27FC236}">
                <a16:creationId xmlns:a16="http://schemas.microsoft.com/office/drawing/2014/main" id="{3DC5043A-92E8-4E42-9179-DFB3A07C156E}"/>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523;p33">
            <a:hlinkClick r:id="" action="ppaction://noaction"/>
            <a:extLst>
              <a:ext uri="{FF2B5EF4-FFF2-40B4-BE49-F238E27FC236}">
                <a16:creationId xmlns:a16="http://schemas.microsoft.com/office/drawing/2014/main" id="{436E30A0-535B-4178-924E-795852DECAF7}"/>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 name="Picture 22" descr="A picture containing microphone&#10;&#10;Description automatically generated">
            <a:extLst>
              <a:ext uri="{FF2B5EF4-FFF2-40B4-BE49-F238E27FC236}">
                <a16:creationId xmlns:a16="http://schemas.microsoft.com/office/drawing/2014/main" id="{C3ABBD6D-429E-40BF-A7A0-4D2782348C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0032" y="815705"/>
            <a:ext cx="1683185" cy="1670357"/>
          </a:xfrm>
          <a:prstGeom prst="rect">
            <a:avLst/>
          </a:prstGeom>
          <a:ln>
            <a:noFill/>
          </a:ln>
          <a:effectLst>
            <a:outerShdw blurRad="190500" algn="tl" rotWithShape="0">
              <a:srgbClr val="000000">
                <a:alpha val="70000"/>
              </a:srgbClr>
            </a:outerShdw>
          </a:effectLst>
        </p:spPr>
      </p:pic>
      <p:pic>
        <p:nvPicPr>
          <p:cNvPr id="27" name="Picture 26" descr="A picture containing microphone&#10;&#10;Description automatically generated">
            <a:extLst>
              <a:ext uri="{FF2B5EF4-FFF2-40B4-BE49-F238E27FC236}">
                <a16:creationId xmlns:a16="http://schemas.microsoft.com/office/drawing/2014/main" id="{5A5568B2-4211-4123-97FF-3EAD2187E1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20032" y="2809942"/>
            <a:ext cx="1635551" cy="1411595"/>
          </a:xfrm>
          <a:prstGeom prst="rect">
            <a:avLst/>
          </a:prstGeom>
          <a:ln>
            <a:noFill/>
          </a:ln>
          <a:effectLst>
            <a:outerShdw blurRad="190500" algn="tl" rotWithShape="0">
              <a:srgbClr val="000000">
                <a:alpha val="70000"/>
              </a:srgbClr>
            </a:outerShdw>
          </a:effectLst>
        </p:spPr>
      </p:pic>
      <p:cxnSp>
        <p:nvCxnSpPr>
          <p:cNvPr id="28" name="Google Shape;607;p37">
            <a:extLst>
              <a:ext uri="{FF2B5EF4-FFF2-40B4-BE49-F238E27FC236}">
                <a16:creationId xmlns:a16="http://schemas.microsoft.com/office/drawing/2014/main" id="{BBA48F8E-89F9-40E1-8633-A13DD4FF5920}"/>
              </a:ext>
            </a:extLst>
          </p:cNvPr>
          <p:cNvCxnSpPr/>
          <p:nvPr/>
        </p:nvCxnSpPr>
        <p:spPr>
          <a:xfrm>
            <a:off x="4072462" y="1702977"/>
            <a:ext cx="792600" cy="0"/>
          </a:xfrm>
          <a:prstGeom prst="straightConnector1">
            <a:avLst/>
          </a:prstGeom>
          <a:noFill/>
          <a:ln w="19050" cap="flat" cmpd="sng">
            <a:solidFill>
              <a:schemeClr val="accent2"/>
            </a:solidFill>
            <a:prstDash val="solid"/>
            <a:round/>
            <a:headEnd type="none" w="med" len="med"/>
            <a:tailEnd type="stealth" w="med" len="med"/>
          </a:ln>
        </p:spPr>
      </p:cxnSp>
      <p:cxnSp>
        <p:nvCxnSpPr>
          <p:cNvPr id="29" name="Google Shape;607;p37">
            <a:extLst>
              <a:ext uri="{FF2B5EF4-FFF2-40B4-BE49-F238E27FC236}">
                <a16:creationId xmlns:a16="http://schemas.microsoft.com/office/drawing/2014/main" id="{9554B2E0-EE18-4004-A18A-6BF4486A82F2}"/>
              </a:ext>
            </a:extLst>
          </p:cNvPr>
          <p:cNvCxnSpPr/>
          <p:nvPr/>
        </p:nvCxnSpPr>
        <p:spPr>
          <a:xfrm>
            <a:off x="4072462" y="3440828"/>
            <a:ext cx="792600" cy="0"/>
          </a:xfrm>
          <a:prstGeom prst="straightConnector1">
            <a:avLst/>
          </a:prstGeom>
          <a:noFill/>
          <a:ln w="19050" cap="flat" cmpd="sng">
            <a:solidFill>
              <a:schemeClr val="accent2"/>
            </a:solidFill>
            <a:prstDash val="solid"/>
            <a:round/>
            <a:headEnd type="none" w="med" len="med"/>
            <a:tailEnd type="stealth" w="med" len="med"/>
          </a:ln>
        </p:spPr>
      </p:cxnSp>
      <p:pic>
        <p:nvPicPr>
          <p:cNvPr id="1026" name="Picture 2" descr="Cách làm bún đậu mắm tôm tại nhà thơm ngon, chuẩn vị Hà Nội">
            <a:extLst>
              <a:ext uri="{FF2B5EF4-FFF2-40B4-BE49-F238E27FC236}">
                <a16:creationId xmlns:a16="http://schemas.microsoft.com/office/drawing/2014/main" id="{2355B3F1-98AE-4A67-BCB2-FF414C26C7D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85" r="17962"/>
          <a:stretch/>
        </p:blipFill>
        <p:spPr bwMode="auto">
          <a:xfrm>
            <a:off x="1774698" y="954647"/>
            <a:ext cx="1574968" cy="149666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1030" name="Picture 6" descr="Những món này nếu muốn ngon thì hãy nấu với sữa tươi">
            <a:extLst>
              <a:ext uri="{FF2B5EF4-FFF2-40B4-BE49-F238E27FC236}">
                <a16:creationId xmlns:a16="http://schemas.microsoft.com/office/drawing/2014/main" id="{3635846C-6EE0-4E81-9437-CDFACDF9D55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273"/>
          <a:stretch/>
        </p:blipFill>
        <p:spPr bwMode="auto">
          <a:xfrm>
            <a:off x="1751909" y="2809942"/>
            <a:ext cx="1597757" cy="130630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6" name="Slide Number Placeholder 5">
            <a:extLst>
              <a:ext uri="{FF2B5EF4-FFF2-40B4-BE49-F238E27FC236}">
                <a16:creationId xmlns:a16="http://schemas.microsoft.com/office/drawing/2014/main" id="{EE238117-F93E-4F30-80FA-C4BA73D9E5DA}"/>
              </a:ext>
            </a:extLst>
          </p:cNvPr>
          <p:cNvSpPr>
            <a:spLocks noGrp="1"/>
          </p:cNvSpPr>
          <p:nvPr>
            <p:ph type="sldNum" sz="quarter" idx="4"/>
          </p:nvPr>
        </p:nvSpPr>
        <p:spPr>
          <a:xfrm>
            <a:off x="2864125" y="4742032"/>
            <a:ext cx="2057400" cy="274637"/>
          </a:xfrm>
          <a:prstGeom prst="rect">
            <a:avLst/>
          </a:prstGeom>
        </p:spPr>
        <p:txBody>
          <a:bodyPr vert="horz" lIns="91440" tIns="45720" rIns="91440" bIns="45720" rtlCol="0" anchor="ctr"/>
          <a:lstStyle>
            <a:lvl1pPr algn="r">
              <a:defRPr sz="1200">
                <a:solidFill>
                  <a:schemeClr val="tx1">
                    <a:tint val="75000"/>
                  </a:schemeClr>
                </a:solidFill>
                <a:latin typeface="Oswald" pitchFamily="2" charset="0"/>
              </a:defRPr>
            </a:lvl1pPr>
          </a:lstStyle>
          <a:p>
            <a:r>
              <a:rPr lang="en-US"/>
              <a:t>Trang </a:t>
            </a:r>
            <a:fld id="{FB0D8FA2-69D4-482C-8D21-C52B675223C5}" type="slidenum">
              <a:rPr lang="en-US" smtClean="0"/>
              <a:pPr/>
              <a:t>12</a:t>
            </a:fld>
            <a:endParaRPr lang="en-US"/>
          </a:p>
        </p:txBody>
      </p:sp>
    </p:spTree>
    <p:extLst>
      <p:ext uri="{BB962C8B-B14F-4D97-AF65-F5344CB8AC3E}">
        <p14:creationId xmlns:p14="http://schemas.microsoft.com/office/powerpoint/2010/main" val="2489400927"/>
      </p:ext>
    </p:extLst>
  </p:cSld>
  <p:clrMapOvr>
    <a:masterClrMapping/>
  </p:clrMapOvr>
  <p:transition spd="slow">
    <p:cover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688" name="Google Shape;688;p40">
            <a:hlinkClick r:id="" action="ppaction://noaction"/>
          </p:cNvPr>
          <p:cNvSpPr txBox="1">
            <a:spLocks noGrp="1"/>
          </p:cNvSpPr>
          <p:nvPr>
            <p:ph type="subTitle" idx="2"/>
          </p:nvPr>
        </p:nvSpPr>
        <p:spPr>
          <a:xfrm>
            <a:off x="7791350" y="4755900"/>
            <a:ext cx="1066200" cy="277800"/>
          </a:xfrm>
          <a:prstGeom prst="rect">
            <a:avLst/>
          </a:prstGeom>
          <a:noFill/>
          <a:ln>
            <a:noFill/>
          </a:ln>
        </p:spPr>
        <p:txBody>
          <a:bodyPr spcFirstLastPara="1" wrap="square" lIns="91425" tIns="91425" rIns="0" bIns="91425" anchor="ctr" anchorCtr="0">
            <a:noAutofit/>
          </a:bodyPr>
          <a:lstStyle/>
          <a:p>
            <a:pPr marL="0" lvl="0" indent="0" algn="r" rtl="0">
              <a:spcBef>
                <a:spcPts val="0"/>
              </a:spcBef>
              <a:spcAft>
                <a:spcPts val="0"/>
              </a:spcAft>
              <a:buNone/>
            </a:pPr>
            <a:r>
              <a:rPr lang="en" sz="1000">
                <a:solidFill>
                  <a:schemeClr val="dk2"/>
                </a:solidFill>
                <a:latin typeface="Oswald"/>
                <a:ea typeface="Oswald"/>
                <a:cs typeface="Oswald"/>
                <a:sym typeface="Oswald"/>
              </a:rPr>
              <a:t>INDEX.HTML</a:t>
            </a:r>
            <a:endParaRPr sz="1000">
              <a:solidFill>
                <a:schemeClr val="dk2"/>
              </a:solidFill>
              <a:latin typeface="Oswald"/>
              <a:ea typeface="Oswald"/>
              <a:cs typeface="Oswald"/>
              <a:sym typeface="Oswald"/>
            </a:endParaRPr>
          </a:p>
        </p:txBody>
      </p:sp>
      <p:sp>
        <p:nvSpPr>
          <p:cNvPr id="690" name="Google Shape;690;p40"/>
          <p:cNvSpPr txBox="1">
            <a:spLocks noGrp="1"/>
          </p:cNvSpPr>
          <p:nvPr>
            <p:ph type="subTitle" idx="1"/>
          </p:nvPr>
        </p:nvSpPr>
        <p:spPr>
          <a:xfrm>
            <a:off x="941225" y="2188943"/>
            <a:ext cx="3391676" cy="1588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a:solidFill>
                  <a:schemeClr val="bg1"/>
                </a:solidFill>
                <a:effectLst/>
                <a:latin typeface="Oswald" pitchFamily="2" charset="0"/>
                <a:ea typeface="Calibri" panose="020F0502020204030204" pitchFamily="34" charset="0"/>
              </a:rPr>
              <a:t>SVM là một thuật toán giám sát, nó có thể sử dụng cho cả việc phân loại hoặc đệ quy. Tuy nhiên  trong bài toán này, SVM được sử dụng  cho việc phân loại</a:t>
            </a:r>
          </a:p>
        </p:txBody>
      </p:sp>
      <p:sp>
        <p:nvSpPr>
          <p:cNvPr id="722" name="Google Shape;722;p40">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 name="Picture 23">
            <a:extLst>
              <a:ext uri="{FF2B5EF4-FFF2-40B4-BE49-F238E27FC236}">
                <a16:creationId xmlns:a16="http://schemas.microsoft.com/office/drawing/2014/main" id="{62C64203-51D2-4BB4-A776-DE742D41F16B}"/>
              </a:ext>
            </a:extLst>
          </p:cNvPr>
          <p:cNvPicPr>
            <a:picLocks noChangeAspect="1"/>
          </p:cNvPicPr>
          <p:nvPr/>
        </p:nvPicPr>
        <p:blipFill>
          <a:blip r:embed="rId3"/>
          <a:stretch>
            <a:fillRect/>
          </a:stretch>
        </p:blipFill>
        <p:spPr>
          <a:xfrm>
            <a:off x="4771432" y="1530737"/>
            <a:ext cx="3320996" cy="2082026"/>
          </a:xfrm>
          <a:prstGeom prst="rect">
            <a:avLst/>
          </a:prstGeom>
          <a:ln>
            <a:noFill/>
          </a:ln>
          <a:effectLst>
            <a:outerShdw blurRad="190500" algn="tl" rotWithShape="0">
              <a:srgbClr val="000000">
                <a:alpha val="70000"/>
              </a:srgbClr>
            </a:outerShdw>
          </a:effectLst>
        </p:spPr>
      </p:pic>
      <p:grpSp>
        <p:nvGrpSpPr>
          <p:cNvPr id="25" name="Google Shape;499;p33">
            <a:extLst>
              <a:ext uri="{FF2B5EF4-FFF2-40B4-BE49-F238E27FC236}">
                <a16:creationId xmlns:a16="http://schemas.microsoft.com/office/drawing/2014/main" id="{61842710-6FDB-4BF0-B1B9-B97B092A3B7B}"/>
              </a:ext>
            </a:extLst>
          </p:cNvPr>
          <p:cNvGrpSpPr/>
          <p:nvPr/>
        </p:nvGrpSpPr>
        <p:grpSpPr>
          <a:xfrm>
            <a:off x="262051" y="3983047"/>
            <a:ext cx="142655" cy="950877"/>
            <a:chOff x="277170" y="3923799"/>
            <a:chExt cx="142655" cy="950877"/>
          </a:xfrm>
        </p:grpSpPr>
        <p:sp>
          <p:nvSpPr>
            <p:cNvPr id="27" name="Google Shape;500;p33">
              <a:extLst>
                <a:ext uri="{FF2B5EF4-FFF2-40B4-BE49-F238E27FC236}">
                  <a16:creationId xmlns:a16="http://schemas.microsoft.com/office/drawing/2014/main" id="{E11F8654-C256-4631-8DDF-30DEF758043B}"/>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 name="Google Shape;501;p33">
              <a:extLst>
                <a:ext uri="{FF2B5EF4-FFF2-40B4-BE49-F238E27FC236}">
                  <a16:creationId xmlns:a16="http://schemas.microsoft.com/office/drawing/2014/main" id="{F4D306F1-C355-4D04-960E-39B28AEB7439}"/>
                </a:ext>
              </a:extLst>
            </p:cNvPr>
            <p:cNvGrpSpPr/>
            <p:nvPr/>
          </p:nvGrpSpPr>
          <p:grpSpPr>
            <a:xfrm>
              <a:off x="298112" y="4342643"/>
              <a:ext cx="110182" cy="126862"/>
              <a:chOff x="281100" y="2027800"/>
              <a:chExt cx="140700" cy="162000"/>
            </a:xfrm>
          </p:grpSpPr>
          <p:sp>
            <p:nvSpPr>
              <p:cNvPr id="32" name="Google Shape;502;p33">
                <a:extLst>
                  <a:ext uri="{FF2B5EF4-FFF2-40B4-BE49-F238E27FC236}">
                    <a16:creationId xmlns:a16="http://schemas.microsoft.com/office/drawing/2014/main" id="{05C19F64-68F4-4E8C-8283-CB1424BA97FA}"/>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503;p33">
                <a:extLst>
                  <a:ext uri="{FF2B5EF4-FFF2-40B4-BE49-F238E27FC236}">
                    <a16:creationId xmlns:a16="http://schemas.microsoft.com/office/drawing/2014/main" id="{F5553241-97E1-4A7B-9823-F711C98A0361}"/>
                  </a:ext>
                </a:extLst>
              </p:cNvPr>
              <p:cNvGrpSpPr/>
              <p:nvPr/>
            </p:nvGrpSpPr>
            <p:grpSpPr>
              <a:xfrm>
                <a:off x="308875" y="2088450"/>
                <a:ext cx="85200" cy="40700"/>
                <a:chOff x="308875" y="2087000"/>
                <a:chExt cx="85200" cy="40700"/>
              </a:xfrm>
            </p:grpSpPr>
            <p:cxnSp>
              <p:nvCxnSpPr>
                <p:cNvPr id="34" name="Google Shape;504;p33">
                  <a:extLst>
                    <a:ext uri="{FF2B5EF4-FFF2-40B4-BE49-F238E27FC236}">
                      <a16:creationId xmlns:a16="http://schemas.microsoft.com/office/drawing/2014/main" id="{7438C50E-9F49-4E7C-AF48-CF1616CB3778}"/>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5" name="Google Shape;505;p33">
                  <a:extLst>
                    <a:ext uri="{FF2B5EF4-FFF2-40B4-BE49-F238E27FC236}">
                      <a16:creationId xmlns:a16="http://schemas.microsoft.com/office/drawing/2014/main" id="{AEF02001-0FD2-4A1F-A3F9-51DE479BB31E}"/>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9" name="Google Shape;506;p33">
              <a:extLst>
                <a:ext uri="{FF2B5EF4-FFF2-40B4-BE49-F238E27FC236}">
                  <a16:creationId xmlns:a16="http://schemas.microsoft.com/office/drawing/2014/main" id="{61D7CDE4-9AEC-4A6B-B10C-7E9B657D7D71}"/>
                </a:ext>
              </a:extLst>
            </p:cNvPr>
            <p:cNvGrpSpPr/>
            <p:nvPr/>
          </p:nvGrpSpPr>
          <p:grpSpPr>
            <a:xfrm>
              <a:off x="286625" y="3923799"/>
              <a:ext cx="133200" cy="133200"/>
              <a:chOff x="286625" y="3648899"/>
              <a:chExt cx="133200" cy="133200"/>
            </a:xfrm>
          </p:grpSpPr>
          <p:sp>
            <p:nvSpPr>
              <p:cNvPr id="30" name="Google Shape;507;p33">
                <a:extLst>
                  <a:ext uri="{FF2B5EF4-FFF2-40B4-BE49-F238E27FC236}">
                    <a16:creationId xmlns:a16="http://schemas.microsoft.com/office/drawing/2014/main" id="{31ED3A6E-9432-4B35-A690-FC04BFF26CFB}"/>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08;p33">
                <a:extLst>
                  <a:ext uri="{FF2B5EF4-FFF2-40B4-BE49-F238E27FC236}">
                    <a16:creationId xmlns:a16="http://schemas.microsoft.com/office/drawing/2014/main" id="{18A44D6D-C778-4139-9774-C0B70D5E1BA8}"/>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 name="Google Shape;522;p33">
            <a:hlinkClick r:id="" action="ppaction://noaction"/>
            <a:extLst>
              <a:ext uri="{FF2B5EF4-FFF2-40B4-BE49-F238E27FC236}">
                <a16:creationId xmlns:a16="http://schemas.microsoft.com/office/drawing/2014/main" id="{03E6EA2F-E00E-441A-8F7D-1281C851E373}"/>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523;p33">
            <a:hlinkClick r:id="" action="ppaction://noaction"/>
            <a:extLst>
              <a:ext uri="{FF2B5EF4-FFF2-40B4-BE49-F238E27FC236}">
                <a16:creationId xmlns:a16="http://schemas.microsoft.com/office/drawing/2014/main" id="{D9CD1442-8E72-46A1-AD26-39245288892E}"/>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603;p37">
            <a:extLst>
              <a:ext uri="{FF2B5EF4-FFF2-40B4-BE49-F238E27FC236}">
                <a16:creationId xmlns:a16="http://schemas.microsoft.com/office/drawing/2014/main" id="{FE5CB2DD-0501-43F9-82A1-0B155AAA28FE}"/>
              </a:ext>
            </a:extLst>
          </p:cNvPr>
          <p:cNvSpPr txBox="1">
            <a:spLocks/>
          </p:cNvSpPr>
          <p:nvPr/>
        </p:nvSpPr>
        <p:spPr>
          <a:xfrm>
            <a:off x="941225" y="1439393"/>
            <a:ext cx="1801975" cy="149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Oswald"/>
              <a:buNone/>
              <a:defRPr sz="4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9pPr>
          </a:lstStyle>
          <a:p>
            <a:r>
              <a:rPr lang="en-US" sz="5000">
                <a:solidFill>
                  <a:schemeClr val="accent2"/>
                </a:solidFill>
                <a:latin typeface="Oswald" pitchFamily="2" charset="0"/>
              </a:rPr>
              <a:t>SVM</a:t>
            </a:r>
            <a:endParaRPr lang="vi-VN" sz="5000">
              <a:solidFill>
                <a:schemeClr val="accent2"/>
              </a:solidFill>
            </a:endParaRPr>
          </a:p>
        </p:txBody>
      </p:sp>
      <p:sp>
        <p:nvSpPr>
          <p:cNvPr id="39" name="Google Shape;604;p37">
            <a:extLst>
              <a:ext uri="{FF2B5EF4-FFF2-40B4-BE49-F238E27FC236}">
                <a16:creationId xmlns:a16="http://schemas.microsoft.com/office/drawing/2014/main" id="{96097E1F-35EE-4A89-B944-2A2D342682B9}"/>
              </a:ext>
            </a:extLst>
          </p:cNvPr>
          <p:cNvSpPr txBox="1">
            <a:spLocks/>
          </p:cNvSpPr>
          <p:nvPr/>
        </p:nvSpPr>
        <p:spPr>
          <a:xfrm>
            <a:off x="941225" y="1137506"/>
            <a:ext cx="16254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5000" b="1">
                <a:solidFill>
                  <a:schemeClr val="accent1"/>
                </a:solidFill>
                <a:latin typeface="Oswald" pitchFamily="2" charset="0"/>
              </a:rPr>
              <a:t>/0</a:t>
            </a:r>
            <a:r>
              <a:rPr lang="vi-VN" sz="5000" b="1">
                <a:solidFill>
                  <a:schemeClr val="accent1"/>
                </a:solidFill>
                <a:latin typeface="Oswald" pitchFamily="2" charset="0"/>
              </a:rPr>
              <a:t>3</a:t>
            </a:r>
            <a:endParaRPr lang="en" sz="5000" b="1">
              <a:solidFill>
                <a:schemeClr val="accent1"/>
              </a:solidFill>
              <a:latin typeface="Oswald" pitchFamily="2" charset="0"/>
            </a:endParaRPr>
          </a:p>
        </p:txBody>
      </p:sp>
      <p:sp>
        <p:nvSpPr>
          <p:cNvPr id="26" name="Slide Number Placeholder 5">
            <a:extLst>
              <a:ext uri="{FF2B5EF4-FFF2-40B4-BE49-F238E27FC236}">
                <a16:creationId xmlns:a16="http://schemas.microsoft.com/office/drawing/2014/main" id="{6C0A084F-D51F-46CA-8D24-8CCC97CC52B6}"/>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13</a:t>
            </a:fld>
            <a:endParaRPr lang="en-US"/>
          </a:p>
        </p:txBody>
      </p:sp>
    </p:spTree>
    <p:extLst>
      <p:ext uri="{BB962C8B-B14F-4D97-AF65-F5344CB8AC3E}">
        <p14:creationId xmlns:p14="http://schemas.microsoft.com/office/powerpoint/2010/main" val="1027151793"/>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690" name="Google Shape;690;p40"/>
          <p:cNvSpPr txBox="1">
            <a:spLocks noGrp="1"/>
          </p:cNvSpPr>
          <p:nvPr>
            <p:ph type="subTitle" idx="1"/>
          </p:nvPr>
        </p:nvSpPr>
        <p:spPr>
          <a:xfrm>
            <a:off x="3693629" y="1478829"/>
            <a:ext cx="4226930" cy="2222499"/>
          </a:xfrm>
          <a:prstGeom prst="rect">
            <a:avLst/>
          </a:prstGeom>
        </p:spPr>
        <p:txBody>
          <a:bodyPr spcFirstLastPara="1" wrap="square" lIns="91425" tIns="91425" rIns="91425" bIns="91425" anchor="ctr" anchorCtr="0">
            <a:noAutofit/>
          </a:bodyPr>
          <a:lstStyle/>
          <a:p>
            <a:pPr marL="285750" lvl="0" indent="-285750" algn="just" rtl="0">
              <a:spcBef>
                <a:spcPts val="0"/>
              </a:spcBef>
              <a:spcAft>
                <a:spcPts val="0"/>
              </a:spcAft>
              <a:buFont typeface="Wingdings" panose="05000000000000000000" pitchFamily="2" charset="2"/>
              <a:buChar char="q"/>
            </a:pPr>
            <a:r>
              <a:rPr lang="vi-VN" sz="1600" i="0">
                <a:solidFill>
                  <a:schemeClr val="bg1"/>
                </a:solidFill>
                <a:effectLst/>
                <a:latin typeface="Oswald" panose="00000500000000000000" pitchFamily="2" charset="0"/>
              </a:rPr>
              <a:t>Margin</a:t>
            </a:r>
            <a:r>
              <a:rPr lang="vi-VN" sz="1600" b="1" i="0">
                <a:solidFill>
                  <a:schemeClr val="bg1"/>
                </a:solidFill>
                <a:effectLst/>
                <a:latin typeface="Oswald" panose="00000500000000000000" pitchFamily="2" charset="0"/>
              </a:rPr>
              <a:t> là</a:t>
            </a:r>
            <a:r>
              <a:rPr lang="vi-VN" sz="1600" b="0" i="0">
                <a:solidFill>
                  <a:schemeClr val="bg1"/>
                </a:solidFill>
                <a:effectLst/>
                <a:latin typeface="Oswald" panose="00000500000000000000" pitchFamily="2" charset="0"/>
              </a:rPr>
              <a:t> khoảng cách giữa siêu phẳng (trong trường hợp không gian 2 chiều</a:t>
            </a:r>
            <a:r>
              <a:rPr lang="vi-VN" sz="1600" i="0">
                <a:solidFill>
                  <a:schemeClr val="bg1"/>
                </a:solidFill>
                <a:effectLst/>
                <a:latin typeface="Oswald" panose="00000500000000000000" pitchFamily="2" charset="0"/>
              </a:rPr>
              <a:t> là </a:t>
            </a:r>
            <a:r>
              <a:rPr lang="vi-VN" sz="1600" b="0" i="0">
                <a:solidFill>
                  <a:schemeClr val="bg1"/>
                </a:solidFill>
                <a:effectLst/>
                <a:latin typeface="Oswald" panose="00000500000000000000" pitchFamily="2" charset="0"/>
              </a:rPr>
              <a:t>đường thẳng) đến 2 điểm dữ liệu gần nhất tương ứng với 2 phân lớp</a:t>
            </a:r>
            <a:r>
              <a:rPr lang="en-GB" sz="1600" b="0" i="0">
                <a:solidFill>
                  <a:schemeClr val="bg1"/>
                </a:solidFill>
                <a:effectLst/>
                <a:latin typeface="Oswald" panose="00000500000000000000" pitchFamily="2" charset="0"/>
              </a:rPr>
              <a:t>.</a:t>
            </a:r>
          </a:p>
          <a:p>
            <a:pPr marL="0" lvl="0" indent="0" algn="just" rtl="0">
              <a:spcBef>
                <a:spcPts val="0"/>
              </a:spcBef>
              <a:spcAft>
                <a:spcPts val="0"/>
              </a:spcAft>
            </a:pPr>
            <a:endParaRPr lang="en-GB" sz="1600" b="0" i="0">
              <a:solidFill>
                <a:schemeClr val="bg1"/>
              </a:solidFill>
              <a:effectLst/>
              <a:latin typeface="Oswald" panose="00000500000000000000" pitchFamily="2" charset="0"/>
            </a:endParaRPr>
          </a:p>
          <a:p>
            <a:pPr marL="285750" lvl="0" indent="-285750" algn="just" rtl="0">
              <a:spcBef>
                <a:spcPts val="0"/>
              </a:spcBef>
              <a:spcAft>
                <a:spcPts val="0"/>
              </a:spcAft>
              <a:buFont typeface="Wingdings" panose="05000000000000000000" pitchFamily="2" charset="2"/>
              <a:buChar char="q"/>
            </a:pPr>
            <a:r>
              <a:rPr lang="en-US" sz="1600">
                <a:solidFill>
                  <a:schemeClr val="bg1"/>
                </a:solidFill>
                <a:latin typeface="Oswald" pitchFamily="2" charset="0"/>
                <a:ea typeface="Calibri" panose="020F0502020204030204" pitchFamily="34" charset="0"/>
              </a:rPr>
              <a:t>P</a:t>
            </a:r>
            <a:r>
              <a:rPr lang="vi-VN" sz="1600">
                <a:solidFill>
                  <a:schemeClr val="bg1"/>
                </a:solidFill>
                <a:effectLst/>
                <a:latin typeface="Oswald" pitchFamily="2" charset="0"/>
                <a:ea typeface="Calibri" panose="020F0502020204030204" pitchFamily="34" charset="0"/>
              </a:rPr>
              <a:t>hương pháp SVM luôn cố gắng cực đại hóa margin này, từ đó thu được một siêu phẳng tạo khoảng cách xa nhất so với 2 lớp. Nhờ vậy, SVM có thể giảm thiểu việc phân lớp sai (misclassification) đối với điểm dữ liệu mới đưa vào.</a:t>
            </a:r>
          </a:p>
        </p:txBody>
      </p:sp>
      <p:sp>
        <p:nvSpPr>
          <p:cNvPr id="722" name="Google Shape;722;p40">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Picture 25">
            <a:extLst>
              <a:ext uri="{FF2B5EF4-FFF2-40B4-BE49-F238E27FC236}">
                <a16:creationId xmlns:a16="http://schemas.microsoft.com/office/drawing/2014/main" id="{5FC4AE1E-D848-4201-AE54-72B847B4CD8A}"/>
              </a:ext>
            </a:extLst>
          </p:cNvPr>
          <p:cNvPicPr>
            <a:picLocks noChangeAspect="1"/>
          </p:cNvPicPr>
          <p:nvPr/>
        </p:nvPicPr>
        <p:blipFill>
          <a:blip r:embed="rId3"/>
          <a:stretch>
            <a:fillRect/>
          </a:stretch>
        </p:blipFill>
        <p:spPr>
          <a:xfrm>
            <a:off x="1223441" y="1442172"/>
            <a:ext cx="2292625" cy="2259156"/>
          </a:xfrm>
          <a:prstGeom prst="rect">
            <a:avLst/>
          </a:prstGeom>
          <a:ln>
            <a:noFill/>
          </a:ln>
          <a:effectLst>
            <a:outerShdw blurRad="190500" algn="tl" rotWithShape="0">
              <a:srgbClr val="000000">
                <a:alpha val="70000"/>
              </a:srgbClr>
            </a:outerShdw>
          </a:effectLst>
        </p:spPr>
      </p:pic>
      <p:grpSp>
        <p:nvGrpSpPr>
          <p:cNvPr id="27" name="Google Shape;499;p33">
            <a:extLst>
              <a:ext uri="{FF2B5EF4-FFF2-40B4-BE49-F238E27FC236}">
                <a16:creationId xmlns:a16="http://schemas.microsoft.com/office/drawing/2014/main" id="{32EA73E0-26EE-4760-9981-4BA00414E0B6}"/>
              </a:ext>
            </a:extLst>
          </p:cNvPr>
          <p:cNvGrpSpPr/>
          <p:nvPr/>
        </p:nvGrpSpPr>
        <p:grpSpPr>
          <a:xfrm>
            <a:off x="262051" y="3983047"/>
            <a:ext cx="142655" cy="950877"/>
            <a:chOff x="277170" y="3923799"/>
            <a:chExt cx="142655" cy="950877"/>
          </a:xfrm>
        </p:grpSpPr>
        <p:sp>
          <p:nvSpPr>
            <p:cNvPr id="28" name="Google Shape;500;p33">
              <a:extLst>
                <a:ext uri="{FF2B5EF4-FFF2-40B4-BE49-F238E27FC236}">
                  <a16:creationId xmlns:a16="http://schemas.microsoft.com/office/drawing/2014/main" id="{2B9A6E1B-D6FF-4E6B-B8F7-12C249920CBF}"/>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 name="Google Shape;501;p33">
              <a:extLst>
                <a:ext uri="{FF2B5EF4-FFF2-40B4-BE49-F238E27FC236}">
                  <a16:creationId xmlns:a16="http://schemas.microsoft.com/office/drawing/2014/main" id="{5DB0CB51-6585-4265-8A50-40B2366F13BA}"/>
                </a:ext>
              </a:extLst>
            </p:cNvPr>
            <p:cNvGrpSpPr/>
            <p:nvPr/>
          </p:nvGrpSpPr>
          <p:grpSpPr>
            <a:xfrm>
              <a:off x="298112" y="4342643"/>
              <a:ext cx="110182" cy="126862"/>
              <a:chOff x="281100" y="2027800"/>
              <a:chExt cx="140700" cy="162000"/>
            </a:xfrm>
          </p:grpSpPr>
          <p:sp>
            <p:nvSpPr>
              <p:cNvPr id="33" name="Google Shape;502;p33">
                <a:extLst>
                  <a:ext uri="{FF2B5EF4-FFF2-40B4-BE49-F238E27FC236}">
                    <a16:creationId xmlns:a16="http://schemas.microsoft.com/office/drawing/2014/main" id="{14D4DF40-14C1-4467-AD03-3745526D7C6F}"/>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 name="Google Shape;503;p33">
                <a:extLst>
                  <a:ext uri="{FF2B5EF4-FFF2-40B4-BE49-F238E27FC236}">
                    <a16:creationId xmlns:a16="http://schemas.microsoft.com/office/drawing/2014/main" id="{3F11D7C2-3AA2-4FC5-B3FB-B54ADF3CD30D}"/>
                  </a:ext>
                </a:extLst>
              </p:cNvPr>
              <p:cNvGrpSpPr/>
              <p:nvPr/>
            </p:nvGrpSpPr>
            <p:grpSpPr>
              <a:xfrm>
                <a:off x="308875" y="2088450"/>
                <a:ext cx="85200" cy="40700"/>
                <a:chOff x="308875" y="2087000"/>
                <a:chExt cx="85200" cy="40700"/>
              </a:xfrm>
            </p:grpSpPr>
            <p:cxnSp>
              <p:nvCxnSpPr>
                <p:cNvPr id="35" name="Google Shape;504;p33">
                  <a:extLst>
                    <a:ext uri="{FF2B5EF4-FFF2-40B4-BE49-F238E27FC236}">
                      <a16:creationId xmlns:a16="http://schemas.microsoft.com/office/drawing/2014/main" id="{B1A7665E-3DEC-4351-ACF2-2F52655CC66B}"/>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36" name="Google Shape;505;p33">
                  <a:extLst>
                    <a:ext uri="{FF2B5EF4-FFF2-40B4-BE49-F238E27FC236}">
                      <a16:creationId xmlns:a16="http://schemas.microsoft.com/office/drawing/2014/main" id="{CCCB9A0F-6FEB-444A-BADA-6036F251B087}"/>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30" name="Google Shape;506;p33">
              <a:extLst>
                <a:ext uri="{FF2B5EF4-FFF2-40B4-BE49-F238E27FC236}">
                  <a16:creationId xmlns:a16="http://schemas.microsoft.com/office/drawing/2014/main" id="{B77DDCB1-C888-4B27-9B37-3D2A4C6A591E}"/>
                </a:ext>
              </a:extLst>
            </p:cNvPr>
            <p:cNvGrpSpPr/>
            <p:nvPr/>
          </p:nvGrpSpPr>
          <p:grpSpPr>
            <a:xfrm>
              <a:off x="286625" y="3923799"/>
              <a:ext cx="133200" cy="133200"/>
              <a:chOff x="286625" y="3648899"/>
              <a:chExt cx="133200" cy="133200"/>
            </a:xfrm>
          </p:grpSpPr>
          <p:sp>
            <p:nvSpPr>
              <p:cNvPr id="31" name="Google Shape;507;p33">
                <a:extLst>
                  <a:ext uri="{FF2B5EF4-FFF2-40B4-BE49-F238E27FC236}">
                    <a16:creationId xmlns:a16="http://schemas.microsoft.com/office/drawing/2014/main" id="{B0BF91B0-3B91-46FC-8A88-008E34B0AAB8}"/>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08;p33">
                <a:extLst>
                  <a:ext uri="{FF2B5EF4-FFF2-40B4-BE49-F238E27FC236}">
                    <a16:creationId xmlns:a16="http://schemas.microsoft.com/office/drawing/2014/main" id="{255CDF67-4E3A-48B1-AFB1-9868ABECAF26}"/>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7" name="Google Shape;522;p33">
            <a:hlinkClick r:id="" action="ppaction://noaction"/>
            <a:extLst>
              <a:ext uri="{FF2B5EF4-FFF2-40B4-BE49-F238E27FC236}">
                <a16:creationId xmlns:a16="http://schemas.microsoft.com/office/drawing/2014/main" id="{4ED38711-22DA-4FB0-9CB1-DECCB2077967}"/>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523;p33">
            <a:hlinkClick r:id="" action="ppaction://noaction"/>
            <a:extLst>
              <a:ext uri="{FF2B5EF4-FFF2-40B4-BE49-F238E27FC236}">
                <a16:creationId xmlns:a16="http://schemas.microsoft.com/office/drawing/2014/main" id="{5A8DA015-BD94-4316-B9CC-CFEEECA7ED98}"/>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455;p31">
            <a:extLst>
              <a:ext uri="{FF2B5EF4-FFF2-40B4-BE49-F238E27FC236}">
                <a16:creationId xmlns:a16="http://schemas.microsoft.com/office/drawing/2014/main" id="{8CD19D1D-EF3D-4A00-987B-96A3FA68A102}"/>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r"/>
            <a:r>
              <a:rPr lang="en-US" sz="1000" b="1">
                <a:latin typeface="Oswald"/>
                <a:ea typeface="Oswald"/>
                <a:cs typeface="Oswald"/>
                <a:sym typeface="Oswald"/>
              </a:rPr>
              <a:t>PYTHON</a:t>
            </a:r>
          </a:p>
        </p:txBody>
      </p:sp>
      <p:sp>
        <p:nvSpPr>
          <p:cNvPr id="22" name="Slide Number Placeholder 5">
            <a:extLst>
              <a:ext uri="{FF2B5EF4-FFF2-40B4-BE49-F238E27FC236}">
                <a16:creationId xmlns:a16="http://schemas.microsoft.com/office/drawing/2014/main" id="{00F16723-E6A8-4D48-BDDA-EBDF4B05CBA7}"/>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14</a:t>
            </a:fld>
            <a:endParaRPr lang="en-US"/>
          </a:p>
        </p:txBody>
      </p:sp>
    </p:spTree>
    <p:extLst>
      <p:ext uri="{BB962C8B-B14F-4D97-AF65-F5344CB8AC3E}">
        <p14:creationId xmlns:p14="http://schemas.microsoft.com/office/powerpoint/2010/main" val="2281963733"/>
      </p:ext>
    </p:extLst>
  </p:cSld>
  <p:clrMapOvr>
    <a:masterClrMapping/>
  </p:clrMapOvr>
  <p:transition spd="slow">
    <p:cover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D089B6-9BFA-4D1D-8175-85265666B62C}"/>
              </a:ext>
            </a:extLst>
          </p:cNvPr>
          <p:cNvSpPr txBox="1"/>
          <p:nvPr/>
        </p:nvSpPr>
        <p:spPr>
          <a:xfrm>
            <a:off x="1386840" y="1430790"/>
            <a:ext cx="6370320" cy="646331"/>
          </a:xfrm>
          <a:prstGeom prst="rect">
            <a:avLst/>
          </a:prstGeom>
          <a:noFill/>
        </p:spPr>
        <p:txBody>
          <a:bodyPr wrap="square">
            <a:spAutoFit/>
          </a:bodyPr>
          <a:lstStyle/>
          <a:p>
            <a:pPr algn="ctr"/>
            <a:r>
              <a:rPr lang="en-US" sz="3600" b="1">
                <a:solidFill>
                  <a:schemeClr val="accent2"/>
                </a:solidFill>
                <a:latin typeface="Oswald" pitchFamily="2" charset="0"/>
              </a:rPr>
              <a:t>KẾT QUẢ THU ĐƯỢC </a:t>
            </a:r>
          </a:p>
        </p:txBody>
      </p:sp>
      <p:sp>
        <p:nvSpPr>
          <p:cNvPr id="4" name="TextBox 3">
            <a:extLst>
              <a:ext uri="{FF2B5EF4-FFF2-40B4-BE49-F238E27FC236}">
                <a16:creationId xmlns:a16="http://schemas.microsoft.com/office/drawing/2014/main" id="{AB0C1D3B-ABC1-808A-4F82-BCC0086DAFF4}"/>
              </a:ext>
            </a:extLst>
          </p:cNvPr>
          <p:cNvSpPr txBox="1"/>
          <p:nvPr/>
        </p:nvSpPr>
        <p:spPr>
          <a:xfrm>
            <a:off x="1239584" y="2571750"/>
            <a:ext cx="6820410" cy="460767"/>
          </a:xfrm>
          <a:prstGeom prst="rect">
            <a:avLst/>
          </a:prstGeom>
          <a:noFill/>
        </p:spPr>
        <p:txBody>
          <a:bodyPr wrap="square">
            <a:spAutoFit/>
          </a:bodyPr>
          <a:lstStyle/>
          <a:p>
            <a:pPr lvl="0" algn="ctr">
              <a:lnSpc>
                <a:spcPct val="107000"/>
              </a:lnSpc>
              <a:spcAft>
                <a:spcPts val="800"/>
              </a:spcAft>
            </a:pPr>
            <a:r>
              <a:rPr lang="en-GB" sz="2400">
                <a:solidFill>
                  <a:schemeClr val="bg2"/>
                </a:solidFill>
                <a:effectLst/>
                <a:latin typeface="Oswald" pitchFamily="2" charset="0"/>
                <a:ea typeface="Calibri" panose="020F0502020204030204" pitchFamily="34" charset="0"/>
                <a:cs typeface="Times New Roman" panose="02020603050405020304" pitchFamily="18" charset="0"/>
              </a:rPr>
              <a:t>Mô hình  SVM thu được accuracy ko quá cao khoảng 0,45</a:t>
            </a:r>
          </a:p>
        </p:txBody>
      </p:sp>
      <p:grpSp>
        <p:nvGrpSpPr>
          <p:cNvPr id="5" name="Google Shape;674;p40">
            <a:extLst>
              <a:ext uri="{FF2B5EF4-FFF2-40B4-BE49-F238E27FC236}">
                <a16:creationId xmlns:a16="http://schemas.microsoft.com/office/drawing/2014/main" id="{3533C29C-6D70-4D0C-9445-074287005C17}"/>
              </a:ext>
            </a:extLst>
          </p:cNvPr>
          <p:cNvGrpSpPr/>
          <p:nvPr/>
        </p:nvGrpSpPr>
        <p:grpSpPr>
          <a:xfrm>
            <a:off x="299286" y="189025"/>
            <a:ext cx="133205" cy="119344"/>
            <a:chOff x="222150" y="185025"/>
            <a:chExt cx="170100" cy="152400"/>
          </a:xfrm>
        </p:grpSpPr>
        <p:cxnSp>
          <p:nvCxnSpPr>
            <p:cNvPr id="6" name="Google Shape;675;p40">
              <a:extLst>
                <a:ext uri="{FF2B5EF4-FFF2-40B4-BE49-F238E27FC236}">
                  <a16:creationId xmlns:a16="http://schemas.microsoft.com/office/drawing/2014/main" id="{4FAC0F90-590C-43BB-A278-35E793043D5D}"/>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 name="Google Shape;676;p40">
              <a:extLst>
                <a:ext uri="{FF2B5EF4-FFF2-40B4-BE49-F238E27FC236}">
                  <a16:creationId xmlns:a16="http://schemas.microsoft.com/office/drawing/2014/main" id="{74915454-8675-4A2A-82B7-8A6AB71484CE}"/>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 name="Google Shape;677;p40">
              <a:extLst>
                <a:ext uri="{FF2B5EF4-FFF2-40B4-BE49-F238E27FC236}">
                  <a16:creationId xmlns:a16="http://schemas.microsoft.com/office/drawing/2014/main" id="{BEF53535-8F01-45CD-85A2-1D916F01BEE2}"/>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10" name="Google Shape;722;p40">
            <a:hlinkClick r:id="" action="ppaction://noaction"/>
            <a:extLst>
              <a:ext uri="{FF2B5EF4-FFF2-40B4-BE49-F238E27FC236}">
                <a16:creationId xmlns:a16="http://schemas.microsoft.com/office/drawing/2014/main" id="{19645963-D8CE-4144-BBB1-29B5B88B2159}"/>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99;p33">
            <a:extLst>
              <a:ext uri="{FF2B5EF4-FFF2-40B4-BE49-F238E27FC236}">
                <a16:creationId xmlns:a16="http://schemas.microsoft.com/office/drawing/2014/main" id="{07782309-BF33-4530-B41A-74770EDEC4BA}"/>
              </a:ext>
            </a:extLst>
          </p:cNvPr>
          <p:cNvGrpSpPr/>
          <p:nvPr/>
        </p:nvGrpSpPr>
        <p:grpSpPr>
          <a:xfrm>
            <a:off x="262051" y="3983047"/>
            <a:ext cx="142655" cy="950877"/>
            <a:chOff x="277170" y="3923799"/>
            <a:chExt cx="142655" cy="950877"/>
          </a:xfrm>
        </p:grpSpPr>
        <p:sp>
          <p:nvSpPr>
            <p:cNvPr id="12" name="Google Shape;500;p33">
              <a:extLst>
                <a:ext uri="{FF2B5EF4-FFF2-40B4-BE49-F238E27FC236}">
                  <a16:creationId xmlns:a16="http://schemas.microsoft.com/office/drawing/2014/main" id="{598445C6-1222-42B0-8BE8-D2B5A306F17A}"/>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01;p33">
              <a:extLst>
                <a:ext uri="{FF2B5EF4-FFF2-40B4-BE49-F238E27FC236}">
                  <a16:creationId xmlns:a16="http://schemas.microsoft.com/office/drawing/2014/main" id="{280AD2BF-F1C8-4E92-BCE9-218E1F6FCF5C}"/>
                </a:ext>
              </a:extLst>
            </p:cNvPr>
            <p:cNvGrpSpPr/>
            <p:nvPr/>
          </p:nvGrpSpPr>
          <p:grpSpPr>
            <a:xfrm>
              <a:off x="298112" y="4342643"/>
              <a:ext cx="110182" cy="126862"/>
              <a:chOff x="281100" y="2027800"/>
              <a:chExt cx="140700" cy="162000"/>
            </a:xfrm>
          </p:grpSpPr>
          <p:sp>
            <p:nvSpPr>
              <p:cNvPr id="17" name="Google Shape;502;p33">
                <a:extLst>
                  <a:ext uri="{FF2B5EF4-FFF2-40B4-BE49-F238E27FC236}">
                    <a16:creationId xmlns:a16="http://schemas.microsoft.com/office/drawing/2014/main" id="{658C7848-7269-405D-95F4-1BCA631BD373}"/>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503;p33">
                <a:extLst>
                  <a:ext uri="{FF2B5EF4-FFF2-40B4-BE49-F238E27FC236}">
                    <a16:creationId xmlns:a16="http://schemas.microsoft.com/office/drawing/2014/main" id="{6282994A-F563-40CE-8450-41592F82B617}"/>
                  </a:ext>
                </a:extLst>
              </p:cNvPr>
              <p:cNvGrpSpPr/>
              <p:nvPr/>
            </p:nvGrpSpPr>
            <p:grpSpPr>
              <a:xfrm>
                <a:off x="308875" y="2088450"/>
                <a:ext cx="85200" cy="40700"/>
                <a:chOff x="308875" y="2087000"/>
                <a:chExt cx="85200" cy="40700"/>
              </a:xfrm>
            </p:grpSpPr>
            <p:cxnSp>
              <p:nvCxnSpPr>
                <p:cNvPr id="19" name="Google Shape;504;p33">
                  <a:extLst>
                    <a:ext uri="{FF2B5EF4-FFF2-40B4-BE49-F238E27FC236}">
                      <a16:creationId xmlns:a16="http://schemas.microsoft.com/office/drawing/2014/main" id="{27B1B457-4B20-4F6A-8B65-63E05395B0BB}"/>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505;p33">
                  <a:extLst>
                    <a:ext uri="{FF2B5EF4-FFF2-40B4-BE49-F238E27FC236}">
                      <a16:creationId xmlns:a16="http://schemas.microsoft.com/office/drawing/2014/main" id="{8B17D382-BE91-4B40-8FB4-FFE2B7C123B5}"/>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 name="Google Shape;506;p33">
              <a:extLst>
                <a:ext uri="{FF2B5EF4-FFF2-40B4-BE49-F238E27FC236}">
                  <a16:creationId xmlns:a16="http://schemas.microsoft.com/office/drawing/2014/main" id="{C7F8AF50-D745-4B18-95D3-45B4648B7C5E}"/>
                </a:ext>
              </a:extLst>
            </p:cNvPr>
            <p:cNvGrpSpPr/>
            <p:nvPr/>
          </p:nvGrpSpPr>
          <p:grpSpPr>
            <a:xfrm>
              <a:off x="286625" y="3923799"/>
              <a:ext cx="133200" cy="133200"/>
              <a:chOff x="286625" y="3648899"/>
              <a:chExt cx="133200" cy="133200"/>
            </a:xfrm>
          </p:grpSpPr>
          <p:sp>
            <p:nvSpPr>
              <p:cNvPr id="15" name="Google Shape;507;p33">
                <a:extLst>
                  <a:ext uri="{FF2B5EF4-FFF2-40B4-BE49-F238E27FC236}">
                    <a16:creationId xmlns:a16="http://schemas.microsoft.com/office/drawing/2014/main" id="{386C0E23-8935-4895-95C3-6E5B8D1C620B}"/>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8;p33">
                <a:extLst>
                  <a:ext uri="{FF2B5EF4-FFF2-40B4-BE49-F238E27FC236}">
                    <a16:creationId xmlns:a16="http://schemas.microsoft.com/office/drawing/2014/main" id="{78E033D5-A0D0-4C2D-8BF4-DB94B332B3FF}"/>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Google Shape;522;p33">
            <a:hlinkClick r:id="" action="ppaction://noaction"/>
            <a:extLst>
              <a:ext uri="{FF2B5EF4-FFF2-40B4-BE49-F238E27FC236}">
                <a16:creationId xmlns:a16="http://schemas.microsoft.com/office/drawing/2014/main" id="{BEA3DC47-79AD-4BE4-A50F-5A2CDF263F95}"/>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3;p33">
            <a:hlinkClick r:id="" action="ppaction://noaction"/>
            <a:extLst>
              <a:ext uri="{FF2B5EF4-FFF2-40B4-BE49-F238E27FC236}">
                <a16:creationId xmlns:a16="http://schemas.microsoft.com/office/drawing/2014/main" id="{E0B1ADD9-241E-4A19-86CD-3C44FA8FAF8D}"/>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5;p31">
            <a:extLst>
              <a:ext uri="{FF2B5EF4-FFF2-40B4-BE49-F238E27FC236}">
                <a16:creationId xmlns:a16="http://schemas.microsoft.com/office/drawing/2014/main" id="{D65AD22D-2BA0-4969-A750-1A008AF15DF1}"/>
              </a:ext>
            </a:extLst>
          </p:cNvPr>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b="1">
                <a:solidFill>
                  <a:schemeClr val="dk2"/>
                </a:solidFill>
                <a:latin typeface="Oswald"/>
                <a:ea typeface="Oswald"/>
                <a:cs typeface="Oswald"/>
                <a:sym typeface="Oswald"/>
              </a:rPr>
              <a:t>PYTHON</a:t>
            </a:r>
            <a:endParaRPr sz="1000" b="1">
              <a:solidFill>
                <a:schemeClr val="dk2"/>
              </a:solidFill>
              <a:latin typeface="Oswald"/>
              <a:ea typeface="Oswald"/>
              <a:cs typeface="Oswald"/>
              <a:sym typeface="Oswald"/>
            </a:endParaRPr>
          </a:p>
        </p:txBody>
      </p:sp>
      <p:sp>
        <p:nvSpPr>
          <p:cNvPr id="24" name="Slide Number Placeholder 5">
            <a:extLst>
              <a:ext uri="{FF2B5EF4-FFF2-40B4-BE49-F238E27FC236}">
                <a16:creationId xmlns:a16="http://schemas.microsoft.com/office/drawing/2014/main" id="{275BD46A-6ABC-49BF-9536-D0A65DE67BB4}"/>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15</a:t>
            </a:fld>
            <a:endParaRPr lang="en-US"/>
          </a:p>
        </p:txBody>
      </p:sp>
    </p:spTree>
    <p:extLst>
      <p:ext uri="{BB962C8B-B14F-4D97-AF65-F5344CB8AC3E}">
        <p14:creationId xmlns:p14="http://schemas.microsoft.com/office/powerpoint/2010/main" val="973171155"/>
      </p:ext>
    </p:extLst>
  </p:cSld>
  <p:clrMapOvr>
    <a:masterClrMapping/>
  </p:clrMapOvr>
  <p:transition spd="slow">
    <p:cover dir="u"/>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49A3FE8B-75D9-5311-77E7-51E0B6155C40}"/>
              </a:ext>
            </a:extLst>
          </p:cNvPr>
          <p:cNvSpPr>
            <a:spLocks noGrp="1"/>
          </p:cNvSpPr>
          <p:nvPr>
            <p:ph type="subTitle" idx="1"/>
          </p:nvPr>
        </p:nvSpPr>
        <p:spPr>
          <a:xfrm>
            <a:off x="1135626" y="2906126"/>
            <a:ext cx="6865374" cy="1896807"/>
          </a:xfrm>
        </p:spPr>
        <p:txBody>
          <a:bodyPr/>
          <a:lstStyle/>
          <a:p>
            <a:r>
              <a:rPr lang="en-GB" sz="1800">
                <a:effectLst/>
                <a:latin typeface="Oswald" pitchFamily="2" charset="0"/>
                <a:ea typeface="Calibri" panose="020F0502020204030204" pitchFamily="34" charset="0"/>
                <a:cs typeface="Times New Roman" panose="02020603050405020304" pitchFamily="18" charset="0"/>
              </a:rPr>
              <a:t>Khái niệm:</a:t>
            </a:r>
            <a:r>
              <a:rPr lang="en-GB" sz="1800">
                <a:solidFill>
                  <a:srgbClr val="1B1B1B"/>
                </a:solidFill>
                <a:effectLst/>
                <a:latin typeface="Oswald" pitchFamily="2" charset="0"/>
                <a:ea typeface="Calibri" panose="020F0502020204030204" pitchFamily="34" charset="0"/>
                <a:cs typeface="Times New Roman" panose="02020603050405020304" pitchFamily="18" charset="0"/>
              </a:rPr>
              <a:t> </a:t>
            </a:r>
            <a:r>
              <a:rPr lang="en-GB" sz="1800">
                <a:solidFill>
                  <a:schemeClr val="bg1"/>
                </a:solidFill>
                <a:effectLst/>
                <a:latin typeface="Oswald" pitchFamily="2" charset="0"/>
                <a:ea typeface="Calibri" panose="020F0502020204030204" pitchFamily="34" charset="0"/>
                <a:cs typeface="Times New Roman" panose="02020603050405020304" pitchFamily="18" charset="0"/>
              </a:rPr>
              <a:t>mô hình mạng neural tích chập (CNN) là 1 trong những mô hình để </a:t>
            </a:r>
          </a:p>
          <a:p>
            <a:r>
              <a:rPr lang="en-GB" sz="1800">
                <a:solidFill>
                  <a:schemeClr val="bg1"/>
                </a:solidFill>
                <a:effectLst/>
                <a:latin typeface="Oswald" pitchFamily="2" charset="0"/>
                <a:ea typeface="Calibri" panose="020F0502020204030204" pitchFamily="34" charset="0"/>
                <a:cs typeface="Times New Roman" panose="02020603050405020304" pitchFamily="18" charset="0"/>
              </a:rPr>
              <a:t>nhận dạng và phân loại hình ảnh. Trong đó, xác định đối tượng và nhận dạng</a:t>
            </a:r>
          </a:p>
          <a:p>
            <a:r>
              <a:rPr lang="en-GB" sz="1800">
                <a:solidFill>
                  <a:schemeClr val="bg1"/>
                </a:solidFill>
                <a:effectLst/>
                <a:latin typeface="Oswald" pitchFamily="2" charset="0"/>
                <a:ea typeface="Calibri" panose="020F0502020204030204" pitchFamily="34" charset="0"/>
                <a:cs typeface="Times New Roman" panose="02020603050405020304" pitchFamily="18" charset="0"/>
              </a:rPr>
              <a:t>khuôn mặt là 1 trong số những lĩnh vực mà CNN được sử dụng rộng rãi.</a:t>
            </a:r>
          </a:p>
          <a:p>
            <a:endParaRPr lang="en-GB">
              <a:latin typeface="Oswald" pitchFamily="2" charset="0"/>
            </a:endParaRPr>
          </a:p>
        </p:txBody>
      </p:sp>
      <p:pic>
        <p:nvPicPr>
          <p:cNvPr id="2050" name="Picture 2" descr="What is Convolutional Neural Network? | Features | Application">
            <a:extLst>
              <a:ext uri="{FF2B5EF4-FFF2-40B4-BE49-F238E27FC236}">
                <a16:creationId xmlns:a16="http://schemas.microsoft.com/office/drawing/2014/main" id="{94B36C55-4303-09A5-461C-B30FB8449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3912" y="936381"/>
            <a:ext cx="3856704" cy="2142614"/>
          </a:xfrm>
          <a:prstGeom prst="roundRect">
            <a:avLst>
              <a:gd name="adj" fmla="val 7030"/>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contourClr>
              <a:srgbClr val="969696"/>
            </a:contourClr>
          </a:sp3d>
          <a:extLst>
            <a:ext uri="{909E8E84-426E-40DD-AFC4-6F175D3DCCD1}">
              <a14:hiddenFill xmlns:a14="http://schemas.microsoft.com/office/drawing/2010/main">
                <a:solidFill>
                  <a:srgbClr val="FFFFFF"/>
                </a:solidFill>
              </a14:hiddenFill>
            </a:ext>
          </a:extLst>
        </p:spPr>
      </p:pic>
      <p:sp>
        <p:nvSpPr>
          <p:cNvPr id="6" name="Google Shape;603;p37">
            <a:extLst>
              <a:ext uri="{FF2B5EF4-FFF2-40B4-BE49-F238E27FC236}">
                <a16:creationId xmlns:a16="http://schemas.microsoft.com/office/drawing/2014/main" id="{0F611BCC-2557-49A1-AC71-D287756BA530}"/>
              </a:ext>
            </a:extLst>
          </p:cNvPr>
          <p:cNvSpPr txBox="1">
            <a:spLocks/>
          </p:cNvSpPr>
          <p:nvPr/>
        </p:nvSpPr>
        <p:spPr>
          <a:xfrm>
            <a:off x="1143000" y="1822200"/>
            <a:ext cx="1801975" cy="149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Oswald"/>
              <a:buNone/>
              <a:defRPr sz="4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9pPr>
          </a:lstStyle>
          <a:p>
            <a:r>
              <a:rPr lang="en-US" sz="6600">
                <a:solidFill>
                  <a:schemeClr val="accent2"/>
                </a:solidFill>
                <a:latin typeface="Oswald" pitchFamily="2" charset="0"/>
              </a:rPr>
              <a:t>CNN</a:t>
            </a:r>
            <a:endParaRPr lang="vi-VN" sz="6600">
              <a:solidFill>
                <a:schemeClr val="accent2"/>
              </a:solidFill>
            </a:endParaRPr>
          </a:p>
        </p:txBody>
      </p:sp>
      <p:sp>
        <p:nvSpPr>
          <p:cNvPr id="7" name="Google Shape;604;p37">
            <a:extLst>
              <a:ext uri="{FF2B5EF4-FFF2-40B4-BE49-F238E27FC236}">
                <a16:creationId xmlns:a16="http://schemas.microsoft.com/office/drawing/2014/main" id="{6E1FF222-26E3-4ACC-AB2D-180C41BF6923}"/>
              </a:ext>
            </a:extLst>
          </p:cNvPr>
          <p:cNvSpPr txBox="1">
            <a:spLocks/>
          </p:cNvSpPr>
          <p:nvPr/>
        </p:nvSpPr>
        <p:spPr>
          <a:xfrm>
            <a:off x="1143000" y="1295963"/>
            <a:ext cx="16254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6600" b="1">
                <a:solidFill>
                  <a:schemeClr val="accent1"/>
                </a:solidFill>
                <a:latin typeface="Oswald" pitchFamily="2" charset="0"/>
              </a:rPr>
              <a:t>/0</a:t>
            </a:r>
            <a:r>
              <a:rPr lang="vi-VN" sz="6600" b="1">
                <a:solidFill>
                  <a:schemeClr val="accent1"/>
                </a:solidFill>
                <a:latin typeface="Oswald" pitchFamily="2" charset="0"/>
              </a:rPr>
              <a:t>4</a:t>
            </a:r>
            <a:endParaRPr lang="en" sz="6600" b="1">
              <a:solidFill>
                <a:schemeClr val="accent1"/>
              </a:solidFill>
              <a:latin typeface="Oswald" pitchFamily="2" charset="0"/>
            </a:endParaRPr>
          </a:p>
        </p:txBody>
      </p:sp>
      <p:sp>
        <p:nvSpPr>
          <p:cNvPr id="10" name="Google Shape;455;p31">
            <a:extLst>
              <a:ext uri="{FF2B5EF4-FFF2-40B4-BE49-F238E27FC236}">
                <a16:creationId xmlns:a16="http://schemas.microsoft.com/office/drawing/2014/main" id="{D0FCD6B2-B31C-4D65-94D0-A388B2A19D82}"/>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r"/>
            <a:r>
              <a:rPr lang="en-US" sz="1000" b="1">
                <a:latin typeface="Oswald"/>
                <a:ea typeface="Oswald"/>
                <a:cs typeface="Oswald"/>
                <a:sym typeface="Oswald"/>
              </a:rPr>
              <a:t>PYTHON</a:t>
            </a:r>
          </a:p>
        </p:txBody>
      </p:sp>
      <p:grpSp>
        <p:nvGrpSpPr>
          <p:cNvPr id="11" name="Google Shape;674;p40">
            <a:extLst>
              <a:ext uri="{FF2B5EF4-FFF2-40B4-BE49-F238E27FC236}">
                <a16:creationId xmlns:a16="http://schemas.microsoft.com/office/drawing/2014/main" id="{1BAC2CF0-1C8D-4216-8E93-9E47866D6C6D}"/>
              </a:ext>
            </a:extLst>
          </p:cNvPr>
          <p:cNvGrpSpPr/>
          <p:nvPr/>
        </p:nvGrpSpPr>
        <p:grpSpPr>
          <a:xfrm>
            <a:off x="299286" y="189025"/>
            <a:ext cx="133205" cy="119344"/>
            <a:chOff x="222150" y="185025"/>
            <a:chExt cx="170100" cy="152400"/>
          </a:xfrm>
        </p:grpSpPr>
        <p:cxnSp>
          <p:nvCxnSpPr>
            <p:cNvPr id="12" name="Google Shape;675;p40">
              <a:extLst>
                <a:ext uri="{FF2B5EF4-FFF2-40B4-BE49-F238E27FC236}">
                  <a16:creationId xmlns:a16="http://schemas.microsoft.com/office/drawing/2014/main" id="{A3CD1928-6EC0-4EA6-ACDB-6E38BBEEE706}"/>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3" name="Google Shape;676;p40">
              <a:extLst>
                <a:ext uri="{FF2B5EF4-FFF2-40B4-BE49-F238E27FC236}">
                  <a16:creationId xmlns:a16="http://schemas.microsoft.com/office/drawing/2014/main" id="{162E094A-5A9E-4EDF-957C-9D2659EFC926}"/>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4" name="Google Shape;677;p40">
              <a:extLst>
                <a:ext uri="{FF2B5EF4-FFF2-40B4-BE49-F238E27FC236}">
                  <a16:creationId xmlns:a16="http://schemas.microsoft.com/office/drawing/2014/main" id="{CAF54E1C-A080-41CC-9F19-35CF902828CD}"/>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15" name="Google Shape;722;p40">
            <a:hlinkClick r:id="" action="ppaction://noaction"/>
            <a:extLst>
              <a:ext uri="{FF2B5EF4-FFF2-40B4-BE49-F238E27FC236}">
                <a16:creationId xmlns:a16="http://schemas.microsoft.com/office/drawing/2014/main" id="{135194A0-D971-4FC8-8A4B-8AB643386446}"/>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499;p33">
            <a:extLst>
              <a:ext uri="{FF2B5EF4-FFF2-40B4-BE49-F238E27FC236}">
                <a16:creationId xmlns:a16="http://schemas.microsoft.com/office/drawing/2014/main" id="{69E4684D-D9B3-49CA-8D62-0F4CF818624F}"/>
              </a:ext>
            </a:extLst>
          </p:cNvPr>
          <p:cNvGrpSpPr/>
          <p:nvPr/>
        </p:nvGrpSpPr>
        <p:grpSpPr>
          <a:xfrm>
            <a:off x="262051" y="3983047"/>
            <a:ext cx="142655" cy="950877"/>
            <a:chOff x="277170" y="3923799"/>
            <a:chExt cx="142655" cy="950877"/>
          </a:xfrm>
        </p:grpSpPr>
        <p:sp>
          <p:nvSpPr>
            <p:cNvPr id="17" name="Google Shape;500;p33">
              <a:extLst>
                <a:ext uri="{FF2B5EF4-FFF2-40B4-BE49-F238E27FC236}">
                  <a16:creationId xmlns:a16="http://schemas.microsoft.com/office/drawing/2014/main" id="{A5840689-B1C0-4EF2-B46F-E29359306FD0}"/>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501;p33">
              <a:extLst>
                <a:ext uri="{FF2B5EF4-FFF2-40B4-BE49-F238E27FC236}">
                  <a16:creationId xmlns:a16="http://schemas.microsoft.com/office/drawing/2014/main" id="{3BC22AB1-CB03-40D1-9597-F8FF0A56A1E9}"/>
                </a:ext>
              </a:extLst>
            </p:cNvPr>
            <p:cNvGrpSpPr/>
            <p:nvPr/>
          </p:nvGrpSpPr>
          <p:grpSpPr>
            <a:xfrm>
              <a:off x="298112" y="4342643"/>
              <a:ext cx="110182" cy="126862"/>
              <a:chOff x="281100" y="2027800"/>
              <a:chExt cx="140700" cy="162000"/>
            </a:xfrm>
          </p:grpSpPr>
          <p:sp>
            <p:nvSpPr>
              <p:cNvPr id="22" name="Google Shape;502;p33">
                <a:extLst>
                  <a:ext uri="{FF2B5EF4-FFF2-40B4-BE49-F238E27FC236}">
                    <a16:creationId xmlns:a16="http://schemas.microsoft.com/office/drawing/2014/main" id="{C8004FD6-D39D-4AD3-B858-8031F68B0FC4}"/>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503;p33">
                <a:extLst>
                  <a:ext uri="{FF2B5EF4-FFF2-40B4-BE49-F238E27FC236}">
                    <a16:creationId xmlns:a16="http://schemas.microsoft.com/office/drawing/2014/main" id="{7A8F79F9-C1F7-40B9-A2E9-034410EAA334}"/>
                  </a:ext>
                </a:extLst>
              </p:cNvPr>
              <p:cNvGrpSpPr/>
              <p:nvPr/>
            </p:nvGrpSpPr>
            <p:grpSpPr>
              <a:xfrm>
                <a:off x="308875" y="2088450"/>
                <a:ext cx="85200" cy="40700"/>
                <a:chOff x="308875" y="2087000"/>
                <a:chExt cx="85200" cy="40700"/>
              </a:xfrm>
            </p:grpSpPr>
            <p:cxnSp>
              <p:nvCxnSpPr>
                <p:cNvPr id="24" name="Google Shape;504;p33">
                  <a:extLst>
                    <a:ext uri="{FF2B5EF4-FFF2-40B4-BE49-F238E27FC236}">
                      <a16:creationId xmlns:a16="http://schemas.microsoft.com/office/drawing/2014/main" id="{9A3BFFA8-9602-4802-96F3-EF72083E1844}"/>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505;p33">
                  <a:extLst>
                    <a:ext uri="{FF2B5EF4-FFF2-40B4-BE49-F238E27FC236}">
                      <a16:creationId xmlns:a16="http://schemas.microsoft.com/office/drawing/2014/main" id="{A74C1E84-2C72-48FF-834F-E10A5E9EC9B9}"/>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9" name="Google Shape;506;p33">
              <a:extLst>
                <a:ext uri="{FF2B5EF4-FFF2-40B4-BE49-F238E27FC236}">
                  <a16:creationId xmlns:a16="http://schemas.microsoft.com/office/drawing/2014/main" id="{9CC1F853-7939-42E3-919E-F0434E939A91}"/>
                </a:ext>
              </a:extLst>
            </p:cNvPr>
            <p:cNvGrpSpPr/>
            <p:nvPr/>
          </p:nvGrpSpPr>
          <p:grpSpPr>
            <a:xfrm>
              <a:off x="286625" y="3923799"/>
              <a:ext cx="133200" cy="133200"/>
              <a:chOff x="286625" y="3648899"/>
              <a:chExt cx="133200" cy="133200"/>
            </a:xfrm>
          </p:grpSpPr>
          <p:sp>
            <p:nvSpPr>
              <p:cNvPr id="20" name="Google Shape;507;p33">
                <a:extLst>
                  <a:ext uri="{FF2B5EF4-FFF2-40B4-BE49-F238E27FC236}">
                    <a16:creationId xmlns:a16="http://schemas.microsoft.com/office/drawing/2014/main" id="{8AF088D7-BA3D-4A15-BA05-383D0221ECE5}"/>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08;p33">
                <a:extLst>
                  <a:ext uri="{FF2B5EF4-FFF2-40B4-BE49-F238E27FC236}">
                    <a16:creationId xmlns:a16="http://schemas.microsoft.com/office/drawing/2014/main" id="{75ED68AC-FAE1-4451-824B-E8DDB65B7629}"/>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522;p33">
            <a:hlinkClick r:id="" action="ppaction://noaction"/>
            <a:extLst>
              <a:ext uri="{FF2B5EF4-FFF2-40B4-BE49-F238E27FC236}">
                <a16:creationId xmlns:a16="http://schemas.microsoft.com/office/drawing/2014/main" id="{7C1D23C3-67C9-4FBD-AC7F-4A3659A83FE5}"/>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3;p33">
            <a:hlinkClick r:id="" action="ppaction://noaction"/>
            <a:extLst>
              <a:ext uri="{FF2B5EF4-FFF2-40B4-BE49-F238E27FC236}">
                <a16:creationId xmlns:a16="http://schemas.microsoft.com/office/drawing/2014/main" id="{F0D25549-E0C1-4E5A-981C-A0783AE758E6}"/>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Slide Number Placeholder 5">
            <a:extLst>
              <a:ext uri="{FF2B5EF4-FFF2-40B4-BE49-F238E27FC236}">
                <a16:creationId xmlns:a16="http://schemas.microsoft.com/office/drawing/2014/main" id="{98601D9A-AD3F-4B94-BD60-8F15587E7D77}"/>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16</a:t>
            </a:fld>
            <a:endParaRPr lang="en-US"/>
          </a:p>
        </p:txBody>
      </p:sp>
    </p:spTree>
    <p:extLst>
      <p:ext uri="{BB962C8B-B14F-4D97-AF65-F5344CB8AC3E}">
        <p14:creationId xmlns:p14="http://schemas.microsoft.com/office/powerpoint/2010/main" val="3698824402"/>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F0755A93-CB36-F3A9-6DC6-758B63BCEAF0}"/>
              </a:ext>
            </a:extLst>
          </p:cNvPr>
          <p:cNvSpPr>
            <a:spLocks noGrp="1"/>
          </p:cNvSpPr>
          <p:nvPr>
            <p:ph type="subTitle" idx="1"/>
          </p:nvPr>
        </p:nvSpPr>
        <p:spPr>
          <a:xfrm>
            <a:off x="2450700" y="1958138"/>
            <a:ext cx="4242600" cy="2024909"/>
          </a:xfrm>
        </p:spPr>
        <p:txBody>
          <a:bodyPr/>
          <a:lstStyle/>
          <a:p>
            <a:pPr algn="l"/>
            <a:r>
              <a:rPr lang="en-GB" sz="2400">
                <a:effectLst/>
                <a:latin typeface="Oswald" panose="00000500000000000000" pitchFamily="2" charset="0"/>
                <a:ea typeface="Calibri" panose="020F0502020204030204" pitchFamily="34" charset="0"/>
                <a:cs typeface="Times New Roman" panose="02020603050405020304" pitchFamily="18" charset="0"/>
              </a:rPr>
              <a:t>Step 1:</a:t>
            </a:r>
            <a:r>
              <a:rPr lang="vi-VN" sz="2400">
                <a:latin typeface="Oswald" panose="00000500000000000000" pitchFamily="2" charset="0"/>
                <a:ea typeface="Calibri" panose="020F0502020204030204" pitchFamily="34" charset="0"/>
                <a:cs typeface="Times New Roman" panose="02020603050405020304" pitchFamily="18" charset="0"/>
              </a:rPr>
              <a:t> Convolutional Network</a:t>
            </a:r>
          </a:p>
          <a:p>
            <a:pPr algn="l"/>
            <a:r>
              <a:rPr lang="en-GB" sz="2400">
                <a:solidFill>
                  <a:schemeClr val="bg2"/>
                </a:solidFill>
                <a:effectLst/>
                <a:latin typeface="Oswald" panose="00000500000000000000" pitchFamily="2" charset="0"/>
                <a:ea typeface="Calibri" panose="020F0502020204030204" pitchFamily="34" charset="0"/>
                <a:cs typeface="Times New Roman" panose="02020603050405020304" pitchFamily="18" charset="0"/>
              </a:rPr>
              <a:t>Step</a:t>
            </a:r>
            <a:r>
              <a:rPr lang="vi-VN" sz="2400">
                <a:solidFill>
                  <a:schemeClr val="bg2"/>
                </a:solidFill>
                <a:effectLst/>
                <a:latin typeface="Oswald" panose="00000500000000000000" pitchFamily="2" charset="0"/>
                <a:ea typeface="Calibri" panose="020F0502020204030204" pitchFamily="34" charset="0"/>
                <a:cs typeface="Times New Roman" panose="02020603050405020304" pitchFamily="18" charset="0"/>
              </a:rPr>
              <a:t> </a:t>
            </a:r>
            <a:r>
              <a:rPr lang="en-GB" sz="2400">
                <a:solidFill>
                  <a:schemeClr val="bg2"/>
                </a:solidFill>
                <a:effectLst/>
                <a:latin typeface="Oswald" panose="00000500000000000000" pitchFamily="2" charset="0"/>
                <a:ea typeface="Calibri" panose="020F0502020204030204" pitchFamily="34" charset="0"/>
                <a:cs typeface="Times New Roman" panose="02020603050405020304" pitchFamily="18" charset="0"/>
              </a:rPr>
              <a:t>1(b):</a:t>
            </a:r>
            <a:r>
              <a:rPr lang="vi-VN" sz="2400">
                <a:solidFill>
                  <a:schemeClr val="bg2"/>
                </a:solidFill>
                <a:effectLst/>
                <a:latin typeface="Oswald" panose="00000500000000000000" pitchFamily="2" charset="0"/>
                <a:ea typeface="Calibri" panose="020F0502020204030204" pitchFamily="34" charset="0"/>
                <a:cs typeface="Times New Roman" panose="02020603050405020304" pitchFamily="18" charset="0"/>
              </a:rPr>
              <a:t> </a:t>
            </a:r>
            <a:r>
              <a:rPr lang="en-GB" sz="2400">
                <a:solidFill>
                  <a:schemeClr val="bg2"/>
                </a:solidFill>
                <a:effectLst/>
                <a:latin typeface="Oswald" panose="00000500000000000000" pitchFamily="2" charset="0"/>
                <a:ea typeface="Calibri" panose="020F0502020204030204" pitchFamily="34" charset="0"/>
                <a:cs typeface="Times New Roman" panose="02020603050405020304" pitchFamily="18" charset="0"/>
              </a:rPr>
              <a:t>ReLU</a:t>
            </a:r>
            <a:endParaRPr lang="vi-VN" sz="2400">
              <a:solidFill>
                <a:schemeClr val="bg2"/>
              </a:solidFill>
              <a:effectLst/>
              <a:latin typeface="Oswald" panose="00000500000000000000" pitchFamily="2" charset="0"/>
              <a:ea typeface="Calibri" panose="020F0502020204030204" pitchFamily="34" charset="0"/>
              <a:cs typeface="Times New Roman" panose="02020603050405020304" pitchFamily="18" charset="0"/>
            </a:endParaRPr>
          </a:p>
          <a:p>
            <a:pPr algn="l"/>
            <a:r>
              <a:rPr lang="en-GB" sz="2400">
                <a:effectLst/>
                <a:latin typeface="Oswald" panose="00000500000000000000" pitchFamily="2" charset="0"/>
                <a:ea typeface="Calibri" panose="020F0502020204030204" pitchFamily="34" charset="0"/>
                <a:cs typeface="Times New Roman" panose="02020603050405020304" pitchFamily="18" charset="0"/>
              </a:rPr>
              <a:t>Step 2: </a:t>
            </a:r>
            <a:r>
              <a:rPr lang="vi-VN" sz="2400">
                <a:effectLst/>
                <a:latin typeface="Oswald" panose="00000500000000000000" pitchFamily="2" charset="0"/>
                <a:ea typeface="Calibri" panose="020F0502020204030204" pitchFamily="34" charset="0"/>
                <a:cs typeface="Times New Roman" panose="02020603050405020304" pitchFamily="18" charset="0"/>
              </a:rPr>
              <a:t>P</a:t>
            </a:r>
            <a:r>
              <a:rPr lang="en-GB" sz="2400">
                <a:effectLst/>
                <a:latin typeface="Oswald" panose="00000500000000000000" pitchFamily="2" charset="0"/>
                <a:ea typeface="Calibri" panose="020F0502020204030204" pitchFamily="34" charset="0"/>
                <a:cs typeface="Times New Roman" panose="02020603050405020304" pitchFamily="18" charset="0"/>
              </a:rPr>
              <a:t>ooling</a:t>
            </a:r>
            <a:endParaRPr lang="vi-VN" sz="2400">
              <a:effectLst/>
              <a:latin typeface="Oswald" panose="00000500000000000000" pitchFamily="2" charset="0"/>
              <a:ea typeface="Calibri" panose="020F0502020204030204" pitchFamily="34" charset="0"/>
              <a:cs typeface="Times New Roman" panose="02020603050405020304" pitchFamily="18" charset="0"/>
            </a:endParaRPr>
          </a:p>
          <a:p>
            <a:pPr algn="l"/>
            <a:r>
              <a:rPr lang="en-GB" sz="2400">
                <a:effectLst/>
                <a:latin typeface="Oswald" panose="00000500000000000000" pitchFamily="2" charset="0"/>
                <a:ea typeface="Calibri" panose="020F0502020204030204" pitchFamily="34" charset="0"/>
                <a:cs typeface="Times New Roman" panose="02020603050405020304" pitchFamily="18" charset="0"/>
              </a:rPr>
              <a:t>Step</a:t>
            </a:r>
            <a:r>
              <a:rPr lang="vi-VN" sz="2400">
                <a:effectLst/>
                <a:latin typeface="Oswald" panose="00000500000000000000" pitchFamily="2" charset="0"/>
                <a:ea typeface="Calibri" panose="020F0502020204030204" pitchFamily="34" charset="0"/>
                <a:cs typeface="Times New Roman" panose="02020603050405020304" pitchFamily="18" charset="0"/>
              </a:rPr>
              <a:t> </a:t>
            </a:r>
            <a:r>
              <a:rPr lang="en-GB" sz="2400">
                <a:effectLst/>
                <a:latin typeface="Oswald" panose="00000500000000000000" pitchFamily="2" charset="0"/>
                <a:ea typeface="Calibri" panose="020F0502020204030204" pitchFamily="34" charset="0"/>
                <a:cs typeface="Times New Roman" panose="02020603050405020304" pitchFamily="18" charset="0"/>
              </a:rPr>
              <a:t>3: Flattenin</a:t>
            </a:r>
            <a:r>
              <a:rPr lang="vi-VN" sz="2400">
                <a:effectLst/>
                <a:latin typeface="Oswald" panose="00000500000000000000" pitchFamily="2" charset="0"/>
                <a:ea typeface="Calibri" panose="020F0502020204030204" pitchFamily="34" charset="0"/>
                <a:cs typeface="Times New Roman" panose="02020603050405020304" pitchFamily="18" charset="0"/>
              </a:rPr>
              <a:t>g</a:t>
            </a:r>
          </a:p>
          <a:p>
            <a:pPr algn="l"/>
            <a:r>
              <a:rPr lang="en-GB" sz="2400">
                <a:effectLst/>
                <a:latin typeface="Oswald" panose="00000500000000000000" pitchFamily="2" charset="0"/>
                <a:ea typeface="Calibri" panose="020F0502020204030204" pitchFamily="34" charset="0"/>
                <a:cs typeface="Times New Roman" panose="02020603050405020304" pitchFamily="18" charset="0"/>
              </a:rPr>
              <a:t>Step 4: Full connection</a:t>
            </a:r>
            <a:endParaRPr lang="vi-VN" sz="2400">
              <a:latin typeface="Oswald" panose="00000500000000000000" pitchFamily="2" charset="0"/>
              <a:ea typeface="Calibri" panose="020F0502020204030204" pitchFamily="34" charset="0"/>
              <a:cs typeface="Times New Roman" panose="02020603050405020304" pitchFamily="18" charset="0"/>
            </a:endParaRPr>
          </a:p>
          <a:p>
            <a:endParaRPr lang="vi-VN" sz="1600">
              <a:solidFill>
                <a:schemeClr val="bg1"/>
              </a:solidFill>
              <a:effectLst/>
              <a:latin typeface="Oswald" pitchFamily="2" charset="0"/>
              <a:ea typeface="Calibri" panose="020F0502020204030204" pitchFamily="34" charset="0"/>
              <a:cs typeface="Times New Roman" panose="02020603050405020304" pitchFamily="18" charset="0"/>
            </a:endParaRPr>
          </a:p>
          <a:p>
            <a:endParaRPr lang="en-GB" sz="1600">
              <a:latin typeface="Oswald" pitchFamily="2" charset="0"/>
            </a:endParaRPr>
          </a:p>
        </p:txBody>
      </p:sp>
      <p:sp>
        <p:nvSpPr>
          <p:cNvPr id="3" name="Title 2">
            <a:extLst>
              <a:ext uri="{FF2B5EF4-FFF2-40B4-BE49-F238E27FC236}">
                <a16:creationId xmlns:a16="http://schemas.microsoft.com/office/drawing/2014/main" id="{2AD3F6F6-F227-975E-EF44-0789F4FE1BC2}"/>
              </a:ext>
            </a:extLst>
          </p:cNvPr>
          <p:cNvSpPr>
            <a:spLocks noGrp="1"/>
          </p:cNvSpPr>
          <p:nvPr>
            <p:ph type="title"/>
          </p:nvPr>
        </p:nvSpPr>
        <p:spPr>
          <a:xfrm>
            <a:off x="1086165" y="841025"/>
            <a:ext cx="7104403" cy="777142"/>
          </a:xfrm>
        </p:spPr>
        <p:txBody>
          <a:bodyPr/>
          <a:lstStyle/>
          <a:p>
            <a:r>
              <a:rPr lang="en-GB" sz="2400">
                <a:solidFill>
                  <a:schemeClr val="accent2"/>
                </a:solidFill>
                <a:effectLst/>
                <a:latin typeface="Oswald" pitchFamily="2" charset="0"/>
                <a:ea typeface="Calibri" panose="020F0502020204030204" pitchFamily="34" charset="0"/>
                <a:cs typeface="Times New Roman" panose="02020603050405020304" pitchFamily="18" charset="0"/>
              </a:rPr>
              <a:t>4 STEPS ĐỂ LẤY ĐẶC TRƯNG CỦA ẢNH THÔNG QUA CNN</a:t>
            </a:r>
            <a:endParaRPr lang="en-GB" sz="13800">
              <a:solidFill>
                <a:schemeClr val="accent2"/>
              </a:solidFill>
              <a:latin typeface="Oswald" pitchFamily="2" charset="0"/>
            </a:endParaRPr>
          </a:p>
        </p:txBody>
      </p:sp>
      <p:grpSp>
        <p:nvGrpSpPr>
          <p:cNvPr id="15" name="Google Shape;495;p33">
            <a:extLst>
              <a:ext uri="{FF2B5EF4-FFF2-40B4-BE49-F238E27FC236}">
                <a16:creationId xmlns:a16="http://schemas.microsoft.com/office/drawing/2014/main" id="{47010E11-D2BB-41BD-A8DC-654B85D1B87A}"/>
              </a:ext>
            </a:extLst>
          </p:cNvPr>
          <p:cNvGrpSpPr/>
          <p:nvPr/>
        </p:nvGrpSpPr>
        <p:grpSpPr>
          <a:xfrm>
            <a:off x="299286" y="189025"/>
            <a:ext cx="133205" cy="119344"/>
            <a:chOff x="222150" y="185025"/>
            <a:chExt cx="170100" cy="152400"/>
          </a:xfrm>
        </p:grpSpPr>
        <p:cxnSp>
          <p:nvCxnSpPr>
            <p:cNvPr id="16" name="Google Shape;496;p33">
              <a:extLst>
                <a:ext uri="{FF2B5EF4-FFF2-40B4-BE49-F238E27FC236}">
                  <a16:creationId xmlns:a16="http://schemas.microsoft.com/office/drawing/2014/main" id="{292BC160-5D92-4634-B91A-F3E9786D3859}"/>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497;p33">
              <a:extLst>
                <a:ext uri="{FF2B5EF4-FFF2-40B4-BE49-F238E27FC236}">
                  <a16:creationId xmlns:a16="http://schemas.microsoft.com/office/drawing/2014/main" id="{CB3735CE-1761-4F07-A967-49A38D6D129B}"/>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8" name="Google Shape;498;p33">
              <a:extLst>
                <a:ext uri="{FF2B5EF4-FFF2-40B4-BE49-F238E27FC236}">
                  <a16:creationId xmlns:a16="http://schemas.microsoft.com/office/drawing/2014/main" id="{6E596677-CD46-465D-9912-51969D35C571}"/>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9" name="Google Shape;499;p33">
            <a:extLst>
              <a:ext uri="{FF2B5EF4-FFF2-40B4-BE49-F238E27FC236}">
                <a16:creationId xmlns:a16="http://schemas.microsoft.com/office/drawing/2014/main" id="{6003F144-8063-490E-A64F-433E75F0153A}"/>
              </a:ext>
            </a:extLst>
          </p:cNvPr>
          <p:cNvGrpSpPr/>
          <p:nvPr/>
        </p:nvGrpSpPr>
        <p:grpSpPr>
          <a:xfrm>
            <a:off x="262051" y="3983047"/>
            <a:ext cx="142655" cy="950877"/>
            <a:chOff x="277170" y="3923799"/>
            <a:chExt cx="142655" cy="950877"/>
          </a:xfrm>
        </p:grpSpPr>
        <p:sp>
          <p:nvSpPr>
            <p:cNvPr id="20" name="Google Shape;500;p33">
              <a:extLst>
                <a:ext uri="{FF2B5EF4-FFF2-40B4-BE49-F238E27FC236}">
                  <a16:creationId xmlns:a16="http://schemas.microsoft.com/office/drawing/2014/main" id="{CFAB20A7-62E8-40F5-8CEE-C49B136FD122}"/>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 name="Google Shape;501;p33">
              <a:extLst>
                <a:ext uri="{FF2B5EF4-FFF2-40B4-BE49-F238E27FC236}">
                  <a16:creationId xmlns:a16="http://schemas.microsoft.com/office/drawing/2014/main" id="{530F1AFE-F85A-4C0B-B3CD-83C46332E492}"/>
                </a:ext>
              </a:extLst>
            </p:cNvPr>
            <p:cNvGrpSpPr/>
            <p:nvPr/>
          </p:nvGrpSpPr>
          <p:grpSpPr>
            <a:xfrm>
              <a:off x="298112" y="4342643"/>
              <a:ext cx="110182" cy="126862"/>
              <a:chOff x="281100" y="2027800"/>
              <a:chExt cx="140700" cy="162000"/>
            </a:xfrm>
          </p:grpSpPr>
          <p:sp>
            <p:nvSpPr>
              <p:cNvPr id="25" name="Google Shape;502;p33">
                <a:extLst>
                  <a:ext uri="{FF2B5EF4-FFF2-40B4-BE49-F238E27FC236}">
                    <a16:creationId xmlns:a16="http://schemas.microsoft.com/office/drawing/2014/main" id="{B63ACD68-C36D-40C5-9DF3-75F56168564A}"/>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 name="Google Shape;503;p33">
                <a:extLst>
                  <a:ext uri="{FF2B5EF4-FFF2-40B4-BE49-F238E27FC236}">
                    <a16:creationId xmlns:a16="http://schemas.microsoft.com/office/drawing/2014/main" id="{A6AEBB82-63C5-4BC3-8964-9E1DEC04392F}"/>
                  </a:ext>
                </a:extLst>
              </p:cNvPr>
              <p:cNvGrpSpPr/>
              <p:nvPr/>
            </p:nvGrpSpPr>
            <p:grpSpPr>
              <a:xfrm>
                <a:off x="308875" y="2088450"/>
                <a:ext cx="85200" cy="40700"/>
                <a:chOff x="308875" y="2087000"/>
                <a:chExt cx="85200" cy="40700"/>
              </a:xfrm>
            </p:grpSpPr>
            <p:cxnSp>
              <p:nvCxnSpPr>
                <p:cNvPr id="27" name="Google Shape;504;p33">
                  <a:extLst>
                    <a:ext uri="{FF2B5EF4-FFF2-40B4-BE49-F238E27FC236}">
                      <a16:creationId xmlns:a16="http://schemas.microsoft.com/office/drawing/2014/main" id="{54FCA908-3AE8-4EDC-8F2A-4165191656E0}"/>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8" name="Google Shape;505;p33">
                  <a:extLst>
                    <a:ext uri="{FF2B5EF4-FFF2-40B4-BE49-F238E27FC236}">
                      <a16:creationId xmlns:a16="http://schemas.microsoft.com/office/drawing/2014/main" id="{9CA0445E-446B-48D2-8F6C-8DB842B96730}"/>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2" name="Google Shape;506;p33">
              <a:extLst>
                <a:ext uri="{FF2B5EF4-FFF2-40B4-BE49-F238E27FC236}">
                  <a16:creationId xmlns:a16="http://schemas.microsoft.com/office/drawing/2014/main" id="{109C280F-698B-49AD-A4FE-2AAF3CF7A9EB}"/>
                </a:ext>
              </a:extLst>
            </p:cNvPr>
            <p:cNvGrpSpPr/>
            <p:nvPr/>
          </p:nvGrpSpPr>
          <p:grpSpPr>
            <a:xfrm>
              <a:off x="286625" y="3923799"/>
              <a:ext cx="133200" cy="133200"/>
              <a:chOff x="286625" y="3648899"/>
              <a:chExt cx="133200" cy="133200"/>
            </a:xfrm>
          </p:grpSpPr>
          <p:sp>
            <p:nvSpPr>
              <p:cNvPr id="23" name="Google Shape;507;p33">
                <a:extLst>
                  <a:ext uri="{FF2B5EF4-FFF2-40B4-BE49-F238E27FC236}">
                    <a16:creationId xmlns:a16="http://schemas.microsoft.com/office/drawing/2014/main" id="{CFE7A2F9-0F0D-4731-B752-4B5BCB299531}"/>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508;p33">
                <a:extLst>
                  <a:ext uri="{FF2B5EF4-FFF2-40B4-BE49-F238E27FC236}">
                    <a16:creationId xmlns:a16="http://schemas.microsoft.com/office/drawing/2014/main" id="{3B8328B8-E2EF-424A-BCEC-5918CC69F71B}"/>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9" name="Google Shape;510;p33">
            <a:hlinkClick r:id="" action="ppaction://noaction"/>
            <a:extLst>
              <a:ext uri="{FF2B5EF4-FFF2-40B4-BE49-F238E27FC236}">
                <a16:creationId xmlns:a16="http://schemas.microsoft.com/office/drawing/2014/main" id="{99E27DEB-1A43-456F-837D-E1FA802A828A}"/>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11;p33">
            <a:hlinkClick r:id="" action="ppaction://noaction"/>
            <a:extLst>
              <a:ext uri="{FF2B5EF4-FFF2-40B4-BE49-F238E27FC236}">
                <a16:creationId xmlns:a16="http://schemas.microsoft.com/office/drawing/2014/main" id="{84140C2C-D64A-47B5-895D-38ED373FEA14}"/>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2;p33">
            <a:hlinkClick r:id="" action="ppaction://noaction"/>
            <a:extLst>
              <a:ext uri="{FF2B5EF4-FFF2-40B4-BE49-F238E27FC236}">
                <a16:creationId xmlns:a16="http://schemas.microsoft.com/office/drawing/2014/main" id="{AA9A45A7-0CFA-43FA-AAC2-2C0D88EE12FD}"/>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3;p33">
            <a:hlinkClick r:id="" action="ppaction://noaction"/>
            <a:extLst>
              <a:ext uri="{FF2B5EF4-FFF2-40B4-BE49-F238E27FC236}">
                <a16:creationId xmlns:a16="http://schemas.microsoft.com/office/drawing/2014/main" id="{64EBA651-6C16-43F3-AC96-2859CF27A98A}"/>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455;p31">
            <a:extLst>
              <a:ext uri="{FF2B5EF4-FFF2-40B4-BE49-F238E27FC236}">
                <a16:creationId xmlns:a16="http://schemas.microsoft.com/office/drawing/2014/main" id="{2549CC82-3E44-47B4-A114-83EAD020900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r"/>
            <a:r>
              <a:rPr lang="en-US" sz="1000" b="1">
                <a:latin typeface="Oswald"/>
                <a:ea typeface="Oswald"/>
                <a:cs typeface="Oswald"/>
                <a:sym typeface="Oswald"/>
              </a:rPr>
              <a:t>PYTHON</a:t>
            </a:r>
          </a:p>
        </p:txBody>
      </p:sp>
      <p:sp>
        <p:nvSpPr>
          <p:cNvPr id="34" name="Slide Number Placeholder 5">
            <a:extLst>
              <a:ext uri="{FF2B5EF4-FFF2-40B4-BE49-F238E27FC236}">
                <a16:creationId xmlns:a16="http://schemas.microsoft.com/office/drawing/2014/main" id="{7FA6FA6B-BC89-4C15-B3ED-E992567B3EE2}"/>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17</a:t>
            </a:fld>
            <a:endParaRPr lang="en-US"/>
          </a:p>
        </p:txBody>
      </p:sp>
    </p:spTree>
    <p:extLst>
      <p:ext uri="{BB962C8B-B14F-4D97-AF65-F5344CB8AC3E}">
        <p14:creationId xmlns:p14="http://schemas.microsoft.com/office/powerpoint/2010/main" val="3298656905"/>
      </p:ext>
    </p:extLst>
  </p:cSld>
  <p:clrMapOvr>
    <a:masterClrMapping/>
  </p:clrMapOvr>
  <p:transition spd="slow">
    <p:cover dir="u"/>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162;p17">
            <a:extLst>
              <a:ext uri="{FF2B5EF4-FFF2-40B4-BE49-F238E27FC236}">
                <a16:creationId xmlns:a16="http://schemas.microsoft.com/office/drawing/2014/main" id="{D23DAF80-7ADF-4608-BC17-555CC3B526A7}"/>
              </a:ext>
            </a:extLst>
          </p:cNvPr>
          <p:cNvSpPr/>
          <p:nvPr/>
        </p:nvSpPr>
        <p:spPr>
          <a:xfrm>
            <a:off x="720000" y="420330"/>
            <a:ext cx="7704000" cy="4277032"/>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65;p17">
            <a:extLst>
              <a:ext uri="{FF2B5EF4-FFF2-40B4-BE49-F238E27FC236}">
                <a16:creationId xmlns:a16="http://schemas.microsoft.com/office/drawing/2014/main" id="{0A61AE01-4A32-4958-8763-E37202E48C3F}"/>
              </a:ext>
            </a:extLst>
          </p:cNvPr>
          <p:cNvGrpSpPr/>
          <p:nvPr/>
        </p:nvGrpSpPr>
        <p:grpSpPr>
          <a:xfrm>
            <a:off x="8424000" y="209250"/>
            <a:ext cx="433550" cy="78899"/>
            <a:chOff x="8424000" y="285450"/>
            <a:chExt cx="433550" cy="78899"/>
          </a:xfrm>
        </p:grpSpPr>
        <p:cxnSp>
          <p:nvCxnSpPr>
            <p:cNvPr id="4" name="Google Shape;166;p17">
              <a:extLst>
                <a:ext uri="{FF2B5EF4-FFF2-40B4-BE49-F238E27FC236}">
                  <a16:creationId xmlns:a16="http://schemas.microsoft.com/office/drawing/2014/main" id="{EF1EB548-5BBD-4868-A5BC-408BEE5519EE}"/>
                </a:ext>
              </a:extLst>
            </p:cNvPr>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 name="Google Shape;167;p17">
              <a:extLst>
                <a:ext uri="{FF2B5EF4-FFF2-40B4-BE49-F238E27FC236}">
                  <a16:creationId xmlns:a16="http://schemas.microsoft.com/office/drawing/2014/main" id="{A806BD1A-69D4-49DE-BD14-BFB94B43A86D}"/>
                </a:ext>
              </a:extLst>
            </p:cNvPr>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8;p17">
              <a:extLst>
                <a:ext uri="{FF2B5EF4-FFF2-40B4-BE49-F238E27FC236}">
                  <a16:creationId xmlns:a16="http://schemas.microsoft.com/office/drawing/2014/main" id="{49199331-0510-4A25-A506-B743815D1CFB}"/>
                </a:ext>
              </a:extLst>
            </p:cNvPr>
            <p:cNvGrpSpPr/>
            <p:nvPr/>
          </p:nvGrpSpPr>
          <p:grpSpPr>
            <a:xfrm>
              <a:off x="8785929" y="285450"/>
              <a:ext cx="71621" cy="78899"/>
              <a:chOff x="3621700" y="273825"/>
              <a:chExt cx="100875" cy="111125"/>
            </a:xfrm>
          </p:grpSpPr>
          <p:cxnSp>
            <p:nvCxnSpPr>
              <p:cNvPr id="7" name="Google Shape;169;p17">
                <a:extLst>
                  <a:ext uri="{FF2B5EF4-FFF2-40B4-BE49-F238E27FC236}">
                    <a16:creationId xmlns:a16="http://schemas.microsoft.com/office/drawing/2014/main" id="{4CD659E0-C229-4D86-9EA6-344EF9F208E5}"/>
                  </a:ext>
                </a:extLst>
              </p:cNvPr>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 name="Google Shape;170;p17">
                <a:extLst>
                  <a:ext uri="{FF2B5EF4-FFF2-40B4-BE49-F238E27FC236}">
                    <a16:creationId xmlns:a16="http://schemas.microsoft.com/office/drawing/2014/main" id="{154E17AA-5FEF-4206-B9FB-7548634B62F1}"/>
                  </a:ext>
                </a:extLst>
              </p:cNvPr>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14" name="Google Shape;495;p33">
            <a:extLst>
              <a:ext uri="{FF2B5EF4-FFF2-40B4-BE49-F238E27FC236}">
                <a16:creationId xmlns:a16="http://schemas.microsoft.com/office/drawing/2014/main" id="{886C914B-7014-4B57-84D7-FE3E03E7AFDD}"/>
              </a:ext>
            </a:extLst>
          </p:cNvPr>
          <p:cNvGrpSpPr/>
          <p:nvPr/>
        </p:nvGrpSpPr>
        <p:grpSpPr>
          <a:xfrm>
            <a:off x="299286" y="189025"/>
            <a:ext cx="133205" cy="119344"/>
            <a:chOff x="222150" y="185025"/>
            <a:chExt cx="170100" cy="152400"/>
          </a:xfrm>
        </p:grpSpPr>
        <p:cxnSp>
          <p:nvCxnSpPr>
            <p:cNvPr id="15" name="Google Shape;496;p33">
              <a:extLst>
                <a:ext uri="{FF2B5EF4-FFF2-40B4-BE49-F238E27FC236}">
                  <a16:creationId xmlns:a16="http://schemas.microsoft.com/office/drawing/2014/main" id="{46C2BBC0-2F25-4EE9-8F46-843DD1BB5F4A}"/>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 name="Google Shape;497;p33">
              <a:extLst>
                <a:ext uri="{FF2B5EF4-FFF2-40B4-BE49-F238E27FC236}">
                  <a16:creationId xmlns:a16="http://schemas.microsoft.com/office/drawing/2014/main" id="{D6E2A1F2-53D2-4B79-8D8D-4BC7E4184A36}"/>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498;p33">
              <a:extLst>
                <a:ext uri="{FF2B5EF4-FFF2-40B4-BE49-F238E27FC236}">
                  <a16:creationId xmlns:a16="http://schemas.microsoft.com/office/drawing/2014/main" id="{42A562DE-3328-4627-B350-BC063DB7D87B}"/>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8" name="Google Shape;499;p33">
            <a:extLst>
              <a:ext uri="{FF2B5EF4-FFF2-40B4-BE49-F238E27FC236}">
                <a16:creationId xmlns:a16="http://schemas.microsoft.com/office/drawing/2014/main" id="{A20301BC-6174-48FD-A40C-72826DD3453F}"/>
              </a:ext>
            </a:extLst>
          </p:cNvPr>
          <p:cNvGrpSpPr/>
          <p:nvPr/>
        </p:nvGrpSpPr>
        <p:grpSpPr>
          <a:xfrm>
            <a:off x="262051" y="3983047"/>
            <a:ext cx="142655" cy="950877"/>
            <a:chOff x="277170" y="3923799"/>
            <a:chExt cx="142655" cy="950877"/>
          </a:xfrm>
        </p:grpSpPr>
        <p:sp>
          <p:nvSpPr>
            <p:cNvPr id="19" name="Google Shape;500;p33">
              <a:extLst>
                <a:ext uri="{FF2B5EF4-FFF2-40B4-BE49-F238E27FC236}">
                  <a16:creationId xmlns:a16="http://schemas.microsoft.com/office/drawing/2014/main" id="{376CD3D2-BD77-4FEA-8070-C69B0C8C1BEB}"/>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501;p33">
              <a:extLst>
                <a:ext uri="{FF2B5EF4-FFF2-40B4-BE49-F238E27FC236}">
                  <a16:creationId xmlns:a16="http://schemas.microsoft.com/office/drawing/2014/main" id="{8627FE29-CFF5-4705-BD98-4478893CDCBF}"/>
                </a:ext>
              </a:extLst>
            </p:cNvPr>
            <p:cNvGrpSpPr/>
            <p:nvPr/>
          </p:nvGrpSpPr>
          <p:grpSpPr>
            <a:xfrm>
              <a:off x="298112" y="4342643"/>
              <a:ext cx="110182" cy="126862"/>
              <a:chOff x="281100" y="2027800"/>
              <a:chExt cx="140700" cy="162000"/>
            </a:xfrm>
          </p:grpSpPr>
          <p:sp>
            <p:nvSpPr>
              <p:cNvPr id="24" name="Google Shape;502;p33">
                <a:extLst>
                  <a:ext uri="{FF2B5EF4-FFF2-40B4-BE49-F238E27FC236}">
                    <a16:creationId xmlns:a16="http://schemas.microsoft.com/office/drawing/2014/main" id="{2FF131AB-74DA-4D1D-B130-7C9A336899FE}"/>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03;p33">
                <a:extLst>
                  <a:ext uri="{FF2B5EF4-FFF2-40B4-BE49-F238E27FC236}">
                    <a16:creationId xmlns:a16="http://schemas.microsoft.com/office/drawing/2014/main" id="{C62F22E0-3B21-4265-84D6-17D1B1816105}"/>
                  </a:ext>
                </a:extLst>
              </p:cNvPr>
              <p:cNvGrpSpPr/>
              <p:nvPr/>
            </p:nvGrpSpPr>
            <p:grpSpPr>
              <a:xfrm>
                <a:off x="308875" y="2088450"/>
                <a:ext cx="85200" cy="40700"/>
                <a:chOff x="308875" y="2087000"/>
                <a:chExt cx="85200" cy="40700"/>
              </a:xfrm>
            </p:grpSpPr>
            <p:cxnSp>
              <p:nvCxnSpPr>
                <p:cNvPr id="26" name="Google Shape;504;p33">
                  <a:extLst>
                    <a:ext uri="{FF2B5EF4-FFF2-40B4-BE49-F238E27FC236}">
                      <a16:creationId xmlns:a16="http://schemas.microsoft.com/office/drawing/2014/main" id="{38D403F6-EB0C-43A5-9C7B-DAC0380AD523}"/>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505;p33">
                  <a:extLst>
                    <a:ext uri="{FF2B5EF4-FFF2-40B4-BE49-F238E27FC236}">
                      <a16:creationId xmlns:a16="http://schemas.microsoft.com/office/drawing/2014/main" id="{E1D7E1BD-8E2B-4385-BA8E-A00C99BAB54F}"/>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1" name="Google Shape;506;p33">
              <a:extLst>
                <a:ext uri="{FF2B5EF4-FFF2-40B4-BE49-F238E27FC236}">
                  <a16:creationId xmlns:a16="http://schemas.microsoft.com/office/drawing/2014/main" id="{9FF525E9-9389-4204-9645-56EA056505BF}"/>
                </a:ext>
              </a:extLst>
            </p:cNvPr>
            <p:cNvGrpSpPr/>
            <p:nvPr/>
          </p:nvGrpSpPr>
          <p:grpSpPr>
            <a:xfrm>
              <a:off x="286625" y="3923799"/>
              <a:ext cx="133200" cy="133200"/>
              <a:chOff x="286625" y="3648899"/>
              <a:chExt cx="133200" cy="133200"/>
            </a:xfrm>
          </p:grpSpPr>
          <p:sp>
            <p:nvSpPr>
              <p:cNvPr id="22" name="Google Shape;507;p33">
                <a:extLst>
                  <a:ext uri="{FF2B5EF4-FFF2-40B4-BE49-F238E27FC236}">
                    <a16:creationId xmlns:a16="http://schemas.microsoft.com/office/drawing/2014/main" id="{C8648967-B118-4151-A964-618862CBD6B6}"/>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8;p33">
                <a:extLst>
                  <a:ext uri="{FF2B5EF4-FFF2-40B4-BE49-F238E27FC236}">
                    <a16:creationId xmlns:a16="http://schemas.microsoft.com/office/drawing/2014/main" id="{536770A1-526D-4DA8-AE3A-226C39375E4F}"/>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Google Shape;510;p33">
            <a:hlinkClick r:id="" action="ppaction://noaction"/>
            <a:extLst>
              <a:ext uri="{FF2B5EF4-FFF2-40B4-BE49-F238E27FC236}">
                <a16:creationId xmlns:a16="http://schemas.microsoft.com/office/drawing/2014/main" id="{11F66A0D-AAE9-499B-8D0A-97BAE65FA552}"/>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1;p33">
            <a:hlinkClick r:id="" action="ppaction://noaction"/>
            <a:extLst>
              <a:ext uri="{FF2B5EF4-FFF2-40B4-BE49-F238E27FC236}">
                <a16:creationId xmlns:a16="http://schemas.microsoft.com/office/drawing/2014/main" id="{9AB70132-F8DA-4332-854C-637605F7135A}"/>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2;p33">
            <a:hlinkClick r:id="" action="ppaction://noaction"/>
            <a:extLst>
              <a:ext uri="{FF2B5EF4-FFF2-40B4-BE49-F238E27FC236}">
                <a16:creationId xmlns:a16="http://schemas.microsoft.com/office/drawing/2014/main" id="{3A45224A-AA13-4F33-A151-D41D5A9347A2}"/>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3;p33">
            <a:hlinkClick r:id="" action="ppaction://noaction"/>
            <a:extLst>
              <a:ext uri="{FF2B5EF4-FFF2-40B4-BE49-F238E27FC236}">
                <a16:creationId xmlns:a16="http://schemas.microsoft.com/office/drawing/2014/main" id="{E97A909C-DC3C-4F05-AEEF-DC18C174B2B1}"/>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4;p33">
            <a:hlinkClick r:id="" action="ppaction://noaction"/>
            <a:extLst>
              <a:ext uri="{FF2B5EF4-FFF2-40B4-BE49-F238E27FC236}">
                <a16:creationId xmlns:a16="http://schemas.microsoft.com/office/drawing/2014/main" id="{60B333CD-7A91-4139-92EE-6EECBB4CD294}"/>
              </a:ext>
            </a:extLst>
          </p:cNvPr>
          <p:cNvSpPr/>
          <p:nvPr/>
        </p:nvSpPr>
        <p:spPr>
          <a:xfrm>
            <a:off x="-768376" y="4862098"/>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Picture 36" descr="A picture containing text&#10;&#10;Description automatically generated">
            <a:extLst>
              <a:ext uri="{FF2B5EF4-FFF2-40B4-BE49-F238E27FC236}">
                <a16:creationId xmlns:a16="http://schemas.microsoft.com/office/drawing/2014/main" id="{1A6F179F-ECF1-49AE-A607-9FFC5DD168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40259" y="558461"/>
            <a:ext cx="4274393" cy="1866791"/>
          </a:xfrm>
          <a:prstGeom prst="rect">
            <a:avLst/>
          </a:prstGeom>
          <a:ln>
            <a:noFill/>
          </a:ln>
          <a:effectLst>
            <a:outerShdw blurRad="190500" algn="tl" rotWithShape="0">
              <a:srgbClr val="000000">
                <a:alpha val="70000"/>
              </a:srgbClr>
            </a:outerShdw>
          </a:effectLst>
        </p:spPr>
      </p:pic>
      <p:pic>
        <p:nvPicPr>
          <p:cNvPr id="38" name="Picture 37" descr="Diagram&#10;&#10;Description automatically generated with medium confidence">
            <a:extLst>
              <a:ext uri="{FF2B5EF4-FFF2-40B4-BE49-F238E27FC236}">
                <a16:creationId xmlns:a16="http://schemas.microsoft.com/office/drawing/2014/main" id="{4B99C8C4-C6CD-4546-ACDD-9203AC9B7F75}"/>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0259" y="2563383"/>
            <a:ext cx="4274392" cy="1881944"/>
          </a:xfrm>
          <a:prstGeom prst="rect">
            <a:avLst/>
          </a:prstGeom>
          <a:ln>
            <a:noFill/>
          </a:ln>
          <a:effectLst>
            <a:outerShdw blurRad="190500" algn="tl" rotWithShape="0">
              <a:srgbClr val="000000">
                <a:alpha val="70000"/>
              </a:srgbClr>
            </a:outerShdw>
          </a:effectLst>
        </p:spPr>
      </p:pic>
      <p:sp>
        <p:nvSpPr>
          <p:cNvPr id="40" name="Google Shape;455;p31">
            <a:extLst>
              <a:ext uri="{FF2B5EF4-FFF2-40B4-BE49-F238E27FC236}">
                <a16:creationId xmlns:a16="http://schemas.microsoft.com/office/drawing/2014/main" id="{097CDD8C-2B81-4C27-8A53-6D3976C15962}"/>
              </a:ext>
            </a:extLst>
          </p:cNvPr>
          <p:cNvSpPr txBox="1">
            <a:spLocks/>
          </p:cNvSpPr>
          <p:nvPr/>
        </p:nvSpPr>
        <p:spPr>
          <a:xfrm>
            <a:off x="7791350" y="4755900"/>
            <a:ext cx="1066200" cy="277800"/>
          </a:xfrm>
          <a:prstGeom prst="rect">
            <a:avLst/>
          </a:prstGeom>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000" b="1">
                <a:solidFill>
                  <a:schemeClr val="dk2"/>
                </a:solidFill>
                <a:latin typeface="Oswald"/>
                <a:ea typeface="Oswald"/>
                <a:cs typeface="Oswald"/>
                <a:sym typeface="Oswald"/>
              </a:rPr>
              <a:t>PYTHON</a:t>
            </a:r>
          </a:p>
        </p:txBody>
      </p:sp>
      <p:sp>
        <p:nvSpPr>
          <p:cNvPr id="33" name="Slide Number Placeholder 5">
            <a:extLst>
              <a:ext uri="{FF2B5EF4-FFF2-40B4-BE49-F238E27FC236}">
                <a16:creationId xmlns:a16="http://schemas.microsoft.com/office/drawing/2014/main" id="{123015FD-E8E9-43DA-BB00-6A68EDFC7C8B}"/>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18</a:t>
            </a:fld>
            <a:endParaRPr lang="en-US"/>
          </a:p>
        </p:txBody>
      </p:sp>
    </p:spTree>
    <p:extLst>
      <p:ext uri="{BB962C8B-B14F-4D97-AF65-F5344CB8AC3E}">
        <p14:creationId xmlns:p14="http://schemas.microsoft.com/office/powerpoint/2010/main" val="341490619"/>
      </p:ext>
    </p:extLst>
  </p:cSld>
  <p:clrMapOvr>
    <a:masterClrMapping/>
  </p:clrMapOvr>
  <p:transition spd="slow">
    <p:cover dir="u"/>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82EABFA-20CB-67C8-74FF-7856C7466776}"/>
              </a:ext>
            </a:extLst>
          </p:cNvPr>
          <p:cNvSpPr>
            <a:spLocks noGrp="1"/>
          </p:cNvSpPr>
          <p:nvPr>
            <p:ph type="title"/>
          </p:nvPr>
        </p:nvSpPr>
        <p:spPr>
          <a:xfrm>
            <a:off x="1108619" y="3250175"/>
            <a:ext cx="6926761" cy="1302900"/>
          </a:xfrm>
        </p:spPr>
        <p:txBody>
          <a:bodyPr/>
          <a:lstStyle/>
          <a:p>
            <a:pPr marL="457200">
              <a:lnSpc>
                <a:spcPct val="107000"/>
              </a:lnSpc>
              <a:spcAft>
                <a:spcPts val="800"/>
              </a:spcAft>
            </a:pPr>
            <a:r>
              <a:rPr lang="en-GB" sz="1800">
                <a:solidFill>
                  <a:schemeClr val="bg1"/>
                </a:solidFill>
                <a:effectLst/>
                <a:latin typeface="Oswald" pitchFamily="2" charset="0"/>
                <a:ea typeface="Calibri" panose="020F0502020204030204" pitchFamily="34" charset="0"/>
                <a:cs typeface="Times New Roman" panose="02020603050405020304" pitchFamily="18" charset="0"/>
              </a:rPr>
              <a:t>Step1(b):ReLU</a:t>
            </a:r>
            <a:br>
              <a:rPr lang="en-GB" sz="1800">
                <a:solidFill>
                  <a:schemeClr val="bg1"/>
                </a:solidFill>
                <a:effectLst/>
                <a:latin typeface="Oswald" pitchFamily="2" charset="0"/>
                <a:ea typeface="Calibri" panose="020F0502020204030204" pitchFamily="34" charset="0"/>
                <a:cs typeface="Times New Roman" panose="02020603050405020304" pitchFamily="18" charset="0"/>
              </a:rPr>
            </a:br>
            <a:r>
              <a:rPr lang="en-GB" sz="1800">
                <a:solidFill>
                  <a:schemeClr val="bg1"/>
                </a:solidFill>
                <a:effectLst/>
                <a:latin typeface="Oswald" pitchFamily="2" charset="0"/>
                <a:ea typeface="Times New Roman" panose="02020603050405020304" pitchFamily="18" charset="0"/>
                <a:cs typeface="Times New Roman" panose="02020603050405020304" pitchFamily="18" charset="0"/>
              </a:rPr>
              <a:t>ReLU viết tắt của Rectified Linear Unit, là 1 hàm phi tuyến. </a:t>
            </a:r>
            <a:br>
              <a:rPr lang="en-GB" sz="1800">
                <a:solidFill>
                  <a:schemeClr val="bg1"/>
                </a:solidFill>
                <a:effectLst/>
                <a:latin typeface="Oswald" pitchFamily="2" charset="0"/>
                <a:ea typeface="Times New Roman" panose="02020603050405020304" pitchFamily="18" charset="0"/>
                <a:cs typeface="Times New Roman" panose="02020603050405020304" pitchFamily="18" charset="0"/>
              </a:rPr>
            </a:br>
            <a:r>
              <a:rPr lang="en-GB" sz="1800">
                <a:solidFill>
                  <a:schemeClr val="bg1"/>
                </a:solidFill>
                <a:effectLst/>
                <a:latin typeface="Oswald" pitchFamily="2" charset="0"/>
                <a:ea typeface="Times New Roman" panose="02020603050405020304" pitchFamily="18" charset="0"/>
                <a:cs typeface="Times New Roman" panose="02020603050405020304" pitchFamily="18" charset="0"/>
              </a:rPr>
              <a:t>Với đầu ra là: ƒ (x) = max (0, x).</a:t>
            </a:r>
            <a:endParaRPr lang="en-GB" sz="1800">
              <a:solidFill>
                <a:schemeClr val="bg1"/>
              </a:solidFill>
              <a:effectLst/>
              <a:latin typeface="Oswald" pitchFamily="2" charset="0"/>
              <a:ea typeface="Calibri" panose="020F0502020204030204" pitchFamily="34" charset="0"/>
              <a:cs typeface="Times New Roman" panose="02020603050405020304" pitchFamily="18" charset="0"/>
            </a:endParaRPr>
          </a:p>
        </p:txBody>
      </p:sp>
      <p:pic>
        <p:nvPicPr>
          <p:cNvPr id="4" name="Picture 3" descr="Diagram&#10;&#10;Description automatically generated">
            <a:extLst>
              <a:ext uri="{FF2B5EF4-FFF2-40B4-BE49-F238E27FC236}">
                <a16:creationId xmlns:a16="http://schemas.microsoft.com/office/drawing/2014/main" id="{502DD438-2BA8-3591-14F5-C0E093C20F5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6244" y="917185"/>
            <a:ext cx="5731510" cy="2332990"/>
          </a:xfrm>
          <a:prstGeom prst="rect">
            <a:avLst/>
          </a:prstGeom>
          <a:ln>
            <a:noFill/>
          </a:ln>
          <a:effectLst>
            <a:outerShdw blurRad="190500" algn="tl" rotWithShape="0">
              <a:srgbClr val="000000">
                <a:alpha val="70000"/>
              </a:srgbClr>
            </a:outerShdw>
          </a:effectLst>
        </p:spPr>
      </p:pic>
      <p:grpSp>
        <p:nvGrpSpPr>
          <p:cNvPr id="5" name="Google Shape;495;p33">
            <a:extLst>
              <a:ext uri="{FF2B5EF4-FFF2-40B4-BE49-F238E27FC236}">
                <a16:creationId xmlns:a16="http://schemas.microsoft.com/office/drawing/2014/main" id="{2F15BF38-9C52-4FA7-A1EE-1DDCEEB65B52}"/>
              </a:ext>
            </a:extLst>
          </p:cNvPr>
          <p:cNvGrpSpPr/>
          <p:nvPr/>
        </p:nvGrpSpPr>
        <p:grpSpPr>
          <a:xfrm>
            <a:off x="299286" y="189025"/>
            <a:ext cx="133205" cy="119344"/>
            <a:chOff x="222150" y="185025"/>
            <a:chExt cx="170100" cy="152400"/>
          </a:xfrm>
        </p:grpSpPr>
        <p:cxnSp>
          <p:nvCxnSpPr>
            <p:cNvPr id="6" name="Google Shape;496;p33">
              <a:extLst>
                <a:ext uri="{FF2B5EF4-FFF2-40B4-BE49-F238E27FC236}">
                  <a16:creationId xmlns:a16="http://schemas.microsoft.com/office/drawing/2014/main" id="{174EA0F9-9140-4432-A22E-2DBBFFFFD462}"/>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 name="Google Shape;497;p33">
              <a:extLst>
                <a:ext uri="{FF2B5EF4-FFF2-40B4-BE49-F238E27FC236}">
                  <a16:creationId xmlns:a16="http://schemas.microsoft.com/office/drawing/2014/main" id="{600819CF-638D-41BC-9381-E0100BD7ECE6}"/>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 name="Google Shape;498;p33">
              <a:extLst>
                <a:ext uri="{FF2B5EF4-FFF2-40B4-BE49-F238E27FC236}">
                  <a16:creationId xmlns:a16="http://schemas.microsoft.com/office/drawing/2014/main" id="{01173E7A-B463-4F85-B32F-CDA2B0E9BBBB}"/>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 name="Google Shape;499;p33">
            <a:extLst>
              <a:ext uri="{FF2B5EF4-FFF2-40B4-BE49-F238E27FC236}">
                <a16:creationId xmlns:a16="http://schemas.microsoft.com/office/drawing/2014/main" id="{9068F065-6358-4423-8306-8C57FE745E45}"/>
              </a:ext>
            </a:extLst>
          </p:cNvPr>
          <p:cNvGrpSpPr/>
          <p:nvPr/>
        </p:nvGrpSpPr>
        <p:grpSpPr>
          <a:xfrm>
            <a:off x="262051" y="3983047"/>
            <a:ext cx="142655" cy="950877"/>
            <a:chOff x="277170" y="3923799"/>
            <a:chExt cx="142655" cy="950877"/>
          </a:xfrm>
        </p:grpSpPr>
        <p:sp>
          <p:nvSpPr>
            <p:cNvPr id="10" name="Google Shape;500;p33">
              <a:extLst>
                <a:ext uri="{FF2B5EF4-FFF2-40B4-BE49-F238E27FC236}">
                  <a16:creationId xmlns:a16="http://schemas.microsoft.com/office/drawing/2014/main" id="{941C202A-EDFF-4CE6-9109-D76FEC08EFEE}"/>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01;p33">
              <a:extLst>
                <a:ext uri="{FF2B5EF4-FFF2-40B4-BE49-F238E27FC236}">
                  <a16:creationId xmlns:a16="http://schemas.microsoft.com/office/drawing/2014/main" id="{E7383103-E3DC-4B49-A2ED-37E888C5A162}"/>
                </a:ext>
              </a:extLst>
            </p:cNvPr>
            <p:cNvGrpSpPr/>
            <p:nvPr/>
          </p:nvGrpSpPr>
          <p:grpSpPr>
            <a:xfrm>
              <a:off x="298112" y="4342643"/>
              <a:ext cx="110182" cy="126862"/>
              <a:chOff x="281100" y="2027800"/>
              <a:chExt cx="140700" cy="162000"/>
            </a:xfrm>
          </p:grpSpPr>
          <p:sp>
            <p:nvSpPr>
              <p:cNvPr id="15" name="Google Shape;502;p33">
                <a:extLst>
                  <a:ext uri="{FF2B5EF4-FFF2-40B4-BE49-F238E27FC236}">
                    <a16:creationId xmlns:a16="http://schemas.microsoft.com/office/drawing/2014/main" id="{17386DE1-4A61-4F79-AFD3-D332E1AB70DB}"/>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503;p33">
                <a:extLst>
                  <a:ext uri="{FF2B5EF4-FFF2-40B4-BE49-F238E27FC236}">
                    <a16:creationId xmlns:a16="http://schemas.microsoft.com/office/drawing/2014/main" id="{093E08C5-47CC-49D9-980C-E9F92746D005}"/>
                  </a:ext>
                </a:extLst>
              </p:cNvPr>
              <p:cNvGrpSpPr/>
              <p:nvPr/>
            </p:nvGrpSpPr>
            <p:grpSpPr>
              <a:xfrm>
                <a:off x="308875" y="2088450"/>
                <a:ext cx="85200" cy="40700"/>
                <a:chOff x="308875" y="2087000"/>
                <a:chExt cx="85200" cy="40700"/>
              </a:xfrm>
            </p:grpSpPr>
            <p:cxnSp>
              <p:nvCxnSpPr>
                <p:cNvPr id="17" name="Google Shape;504;p33">
                  <a:extLst>
                    <a:ext uri="{FF2B5EF4-FFF2-40B4-BE49-F238E27FC236}">
                      <a16:creationId xmlns:a16="http://schemas.microsoft.com/office/drawing/2014/main" id="{4DF78D9D-6A41-4D86-BB85-E4B41758A633}"/>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505;p33">
                  <a:extLst>
                    <a:ext uri="{FF2B5EF4-FFF2-40B4-BE49-F238E27FC236}">
                      <a16:creationId xmlns:a16="http://schemas.microsoft.com/office/drawing/2014/main" id="{69857778-7A9A-4668-8549-16546714AB1C}"/>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2" name="Google Shape;506;p33">
              <a:extLst>
                <a:ext uri="{FF2B5EF4-FFF2-40B4-BE49-F238E27FC236}">
                  <a16:creationId xmlns:a16="http://schemas.microsoft.com/office/drawing/2014/main" id="{62FFFFE1-19A5-425E-852B-E6ED35E16DB1}"/>
                </a:ext>
              </a:extLst>
            </p:cNvPr>
            <p:cNvGrpSpPr/>
            <p:nvPr/>
          </p:nvGrpSpPr>
          <p:grpSpPr>
            <a:xfrm>
              <a:off x="286625" y="3923799"/>
              <a:ext cx="133200" cy="133200"/>
              <a:chOff x="286625" y="3648899"/>
              <a:chExt cx="133200" cy="133200"/>
            </a:xfrm>
          </p:grpSpPr>
          <p:sp>
            <p:nvSpPr>
              <p:cNvPr id="13" name="Google Shape;507;p33">
                <a:extLst>
                  <a:ext uri="{FF2B5EF4-FFF2-40B4-BE49-F238E27FC236}">
                    <a16:creationId xmlns:a16="http://schemas.microsoft.com/office/drawing/2014/main" id="{21DB0102-AFAA-4DAB-BDAE-BB28D56B95B7}"/>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8;p33">
                <a:extLst>
                  <a:ext uri="{FF2B5EF4-FFF2-40B4-BE49-F238E27FC236}">
                    <a16:creationId xmlns:a16="http://schemas.microsoft.com/office/drawing/2014/main" id="{EDB2E701-5A49-4CE9-B6AD-E5961E7B0106}"/>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Google Shape;510;p33">
            <a:hlinkClick r:id="" action="ppaction://noaction"/>
            <a:extLst>
              <a:ext uri="{FF2B5EF4-FFF2-40B4-BE49-F238E27FC236}">
                <a16:creationId xmlns:a16="http://schemas.microsoft.com/office/drawing/2014/main" id="{6D413045-3158-47E9-811C-3071F3219FAB}"/>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1;p33">
            <a:hlinkClick r:id="" action="ppaction://noaction"/>
            <a:extLst>
              <a:ext uri="{FF2B5EF4-FFF2-40B4-BE49-F238E27FC236}">
                <a16:creationId xmlns:a16="http://schemas.microsoft.com/office/drawing/2014/main" id="{E1440C75-E55C-40C5-ADC2-FA1218323A4A}"/>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2;p33">
            <a:hlinkClick r:id="" action="ppaction://noaction"/>
            <a:extLst>
              <a:ext uri="{FF2B5EF4-FFF2-40B4-BE49-F238E27FC236}">
                <a16:creationId xmlns:a16="http://schemas.microsoft.com/office/drawing/2014/main" id="{1BB31B14-E72F-4406-879F-9B4D9A4A160D}"/>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3;p33">
            <a:hlinkClick r:id="" action="ppaction://noaction"/>
            <a:extLst>
              <a:ext uri="{FF2B5EF4-FFF2-40B4-BE49-F238E27FC236}">
                <a16:creationId xmlns:a16="http://schemas.microsoft.com/office/drawing/2014/main" id="{663C5967-DFE8-4042-9DB2-39BA9D901939}"/>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5;p31">
            <a:extLst>
              <a:ext uri="{FF2B5EF4-FFF2-40B4-BE49-F238E27FC236}">
                <a16:creationId xmlns:a16="http://schemas.microsoft.com/office/drawing/2014/main" id="{8FABA523-DADD-436B-A19F-7107AB9FC708}"/>
              </a:ext>
            </a:extLst>
          </p:cNvPr>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b="1">
                <a:solidFill>
                  <a:schemeClr val="dk2"/>
                </a:solidFill>
                <a:latin typeface="Oswald"/>
                <a:ea typeface="Oswald"/>
                <a:cs typeface="Oswald"/>
                <a:sym typeface="Oswald"/>
              </a:rPr>
              <a:t>PYTHON</a:t>
            </a:r>
            <a:endParaRPr sz="1000" b="1">
              <a:solidFill>
                <a:schemeClr val="dk2"/>
              </a:solidFill>
              <a:latin typeface="Oswald"/>
              <a:ea typeface="Oswald"/>
              <a:cs typeface="Oswald"/>
              <a:sym typeface="Oswald"/>
            </a:endParaRPr>
          </a:p>
        </p:txBody>
      </p:sp>
      <p:sp>
        <p:nvSpPr>
          <p:cNvPr id="24" name="Slide Number Placeholder 5">
            <a:extLst>
              <a:ext uri="{FF2B5EF4-FFF2-40B4-BE49-F238E27FC236}">
                <a16:creationId xmlns:a16="http://schemas.microsoft.com/office/drawing/2014/main" id="{B6774679-1B8A-4AA5-B0AB-07856322B901}"/>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19</a:t>
            </a:fld>
            <a:endParaRPr lang="en-US"/>
          </a:p>
        </p:txBody>
      </p:sp>
    </p:spTree>
    <p:extLst>
      <p:ext uri="{BB962C8B-B14F-4D97-AF65-F5344CB8AC3E}">
        <p14:creationId xmlns:p14="http://schemas.microsoft.com/office/powerpoint/2010/main" val="2056369895"/>
      </p:ext>
    </p:extLst>
  </p:cSld>
  <p:clrMapOvr>
    <a:masterClrMapping/>
  </p:clrMapOvr>
  <p:transition spd="slow">
    <p:cover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4"/>
        <p:cNvGrpSpPr/>
        <p:nvPr/>
      </p:nvGrpSpPr>
      <p:grpSpPr>
        <a:xfrm>
          <a:off x="0" y="0"/>
          <a:ext cx="0" cy="0"/>
          <a:chOff x="0" y="0"/>
          <a:chExt cx="0" cy="0"/>
        </a:xfrm>
      </p:grpSpPr>
      <p:sp>
        <p:nvSpPr>
          <p:cNvPr id="535" name="Google Shape;535;p35"/>
          <p:cNvSpPr txBox="1">
            <a:spLocks noGrp="1"/>
          </p:cNvSpPr>
          <p:nvPr>
            <p:ph type="title"/>
          </p:nvPr>
        </p:nvSpPr>
        <p:spPr>
          <a:xfrm>
            <a:off x="1699850" y="1555672"/>
            <a:ext cx="303217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/Giới thiệu bài toán</a:t>
            </a:r>
            <a:endParaRPr sz="2800"/>
          </a:p>
        </p:txBody>
      </p:sp>
      <p:sp>
        <p:nvSpPr>
          <p:cNvPr id="536" name="Google Shape;536;p35"/>
          <p:cNvSpPr txBox="1">
            <a:spLocks noGrp="1"/>
          </p:cNvSpPr>
          <p:nvPr>
            <p:ph type="title" idx="2"/>
          </p:nvPr>
        </p:nvSpPr>
        <p:spPr>
          <a:xfrm>
            <a:off x="1029291" y="1555672"/>
            <a:ext cx="836400"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/01</a:t>
            </a:r>
            <a:endParaRPr sz="3600"/>
          </a:p>
        </p:txBody>
      </p:sp>
      <p:sp>
        <p:nvSpPr>
          <p:cNvPr id="538" name="Google Shape;538;p35"/>
          <p:cNvSpPr txBox="1">
            <a:spLocks noGrp="1"/>
          </p:cNvSpPr>
          <p:nvPr>
            <p:ph type="title" idx="3"/>
          </p:nvPr>
        </p:nvSpPr>
        <p:spPr>
          <a:xfrm>
            <a:off x="1699850" y="3561125"/>
            <a:ext cx="2766675"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/Đặc trưng HOG</a:t>
            </a:r>
            <a:endParaRPr sz="2800"/>
          </a:p>
        </p:txBody>
      </p:sp>
      <p:sp>
        <p:nvSpPr>
          <p:cNvPr id="539" name="Google Shape;539;p35"/>
          <p:cNvSpPr txBox="1">
            <a:spLocks noGrp="1"/>
          </p:cNvSpPr>
          <p:nvPr>
            <p:ph type="title" idx="4"/>
          </p:nvPr>
        </p:nvSpPr>
        <p:spPr>
          <a:xfrm>
            <a:off x="983263" y="3564146"/>
            <a:ext cx="928455"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/02</a:t>
            </a:r>
            <a:endParaRPr sz="3600"/>
          </a:p>
        </p:txBody>
      </p:sp>
      <p:sp>
        <p:nvSpPr>
          <p:cNvPr id="541" name="Google Shape;541;p35"/>
          <p:cNvSpPr txBox="1">
            <a:spLocks noGrp="1"/>
          </p:cNvSpPr>
          <p:nvPr>
            <p:ph type="title" idx="6"/>
          </p:nvPr>
        </p:nvSpPr>
        <p:spPr>
          <a:xfrm>
            <a:off x="4021670" y="2607390"/>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/Model SVM</a:t>
            </a:r>
            <a:endParaRPr sz="2800"/>
          </a:p>
        </p:txBody>
      </p:sp>
      <p:sp>
        <p:nvSpPr>
          <p:cNvPr id="542" name="Google Shape;542;p35"/>
          <p:cNvSpPr txBox="1">
            <a:spLocks noGrp="1"/>
          </p:cNvSpPr>
          <p:nvPr>
            <p:ph type="title" idx="7"/>
          </p:nvPr>
        </p:nvSpPr>
        <p:spPr>
          <a:xfrm>
            <a:off x="3305083" y="2611200"/>
            <a:ext cx="928455"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/03</a:t>
            </a:r>
            <a:endParaRPr sz="3600"/>
          </a:p>
        </p:txBody>
      </p:sp>
      <p:sp>
        <p:nvSpPr>
          <p:cNvPr id="544" name="Google Shape;544;p35"/>
          <p:cNvSpPr txBox="1">
            <a:spLocks noGrp="1"/>
          </p:cNvSpPr>
          <p:nvPr>
            <p:ph type="title" idx="9"/>
          </p:nvPr>
        </p:nvSpPr>
        <p:spPr>
          <a:xfrm>
            <a:off x="6521150" y="1604895"/>
            <a:ext cx="2336400" cy="510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t>/CNN</a:t>
            </a:r>
            <a:endParaRPr sz="2800"/>
          </a:p>
        </p:txBody>
      </p:sp>
      <p:sp>
        <p:nvSpPr>
          <p:cNvPr id="545" name="Google Shape;545;p35"/>
          <p:cNvSpPr txBox="1">
            <a:spLocks noGrp="1"/>
          </p:cNvSpPr>
          <p:nvPr>
            <p:ph type="title" idx="13"/>
          </p:nvPr>
        </p:nvSpPr>
        <p:spPr>
          <a:xfrm>
            <a:off x="5804565" y="1604895"/>
            <a:ext cx="928453" cy="5103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/04</a:t>
            </a:r>
            <a:endParaRPr sz="3600"/>
          </a:p>
        </p:txBody>
      </p:sp>
      <p:sp>
        <p:nvSpPr>
          <p:cNvPr id="547" name="Google Shape;547;p35"/>
          <p:cNvSpPr txBox="1">
            <a:spLocks noGrp="1"/>
          </p:cNvSpPr>
          <p:nvPr>
            <p:ph type="title" idx="15"/>
          </p:nvPr>
        </p:nvSpPr>
        <p:spPr>
          <a:xfrm>
            <a:off x="720000" y="540000"/>
            <a:ext cx="7704000" cy="572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NỘI DUNG</a:t>
            </a:r>
            <a:endParaRPr/>
          </a:p>
        </p:txBody>
      </p:sp>
      <p:grpSp>
        <p:nvGrpSpPr>
          <p:cNvPr id="549" name="Google Shape;549;p35"/>
          <p:cNvGrpSpPr/>
          <p:nvPr/>
        </p:nvGrpSpPr>
        <p:grpSpPr>
          <a:xfrm>
            <a:off x="299286" y="189025"/>
            <a:ext cx="133205" cy="119344"/>
            <a:chOff x="222150" y="185025"/>
            <a:chExt cx="170100" cy="152400"/>
          </a:xfrm>
        </p:grpSpPr>
        <p:cxnSp>
          <p:nvCxnSpPr>
            <p:cNvPr id="550" name="Google Shape;550;p35"/>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1" name="Google Shape;551;p35"/>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52" name="Google Shape;552;p35"/>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53" name="Google Shape;553;p35"/>
          <p:cNvGrpSpPr/>
          <p:nvPr/>
        </p:nvGrpSpPr>
        <p:grpSpPr>
          <a:xfrm>
            <a:off x="286625" y="3999999"/>
            <a:ext cx="145867" cy="958251"/>
            <a:chOff x="286625" y="3923799"/>
            <a:chExt cx="145867" cy="958251"/>
          </a:xfrm>
        </p:grpSpPr>
        <p:sp>
          <p:nvSpPr>
            <p:cNvPr id="554" name="Google Shape;554;p35"/>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 name="Google Shape;555;p35"/>
            <p:cNvGrpSpPr/>
            <p:nvPr/>
          </p:nvGrpSpPr>
          <p:grpSpPr>
            <a:xfrm>
              <a:off x="298112" y="4342643"/>
              <a:ext cx="110182" cy="126862"/>
              <a:chOff x="281100" y="2027800"/>
              <a:chExt cx="140700" cy="162000"/>
            </a:xfrm>
          </p:grpSpPr>
          <p:sp>
            <p:nvSpPr>
              <p:cNvPr id="556" name="Google Shape;556;p35"/>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7" name="Google Shape;557;p35"/>
              <p:cNvGrpSpPr/>
              <p:nvPr/>
            </p:nvGrpSpPr>
            <p:grpSpPr>
              <a:xfrm>
                <a:off x="308875" y="2088450"/>
                <a:ext cx="85200" cy="40700"/>
                <a:chOff x="308875" y="2087000"/>
                <a:chExt cx="85200" cy="40700"/>
              </a:xfrm>
            </p:grpSpPr>
            <p:cxnSp>
              <p:nvCxnSpPr>
                <p:cNvPr id="558" name="Google Shape;558;p35"/>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59" name="Google Shape;559;p35"/>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60" name="Google Shape;560;p35"/>
            <p:cNvGrpSpPr/>
            <p:nvPr/>
          </p:nvGrpSpPr>
          <p:grpSpPr>
            <a:xfrm>
              <a:off x="286625" y="3923799"/>
              <a:ext cx="133200" cy="133200"/>
              <a:chOff x="286625" y="3648899"/>
              <a:chExt cx="133200" cy="133200"/>
            </a:xfrm>
          </p:grpSpPr>
          <p:sp>
            <p:nvSpPr>
              <p:cNvPr id="561" name="Google Shape;561;p35"/>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5"/>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9" name="Google Shape;569;p35">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35">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35">
            <a:hlinkClick r:id="" action="ppaction://noaction"/>
          </p:cNvPr>
          <p:cNvSpPr/>
          <p:nvPr/>
        </p:nvSpPr>
        <p:spPr>
          <a:xfrm>
            <a:off x="4572000" y="48753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5">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3" name="Google Shape;573;p35"/>
          <p:cNvGrpSpPr/>
          <p:nvPr/>
        </p:nvGrpSpPr>
        <p:grpSpPr>
          <a:xfrm>
            <a:off x="7819199" y="752550"/>
            <a:ext cx="604800" cy="147600"/>
            <a:chOff x="7688649" y="828750"/>
            <a:chExt cx="604800" cy="147600"/>
          </a:xfrm>
        </p:grpSpPr>
        <p:sp>
          <p:nvSpPr>
            <p:cNvPr id="574" name="Google Shape;574;p35"/>
            <p:cNvSpPr/>
            <p:nvPr/>
          </p:nvSpPr>
          <p:spPr>
            <a:xfrm>
              <a:off x="81458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5"/>
            <p:cNvSpPr/>
            <p:nvPr/>
          </p:nvSpPr>
          <p:spPr>
            <a:xfrm>
              <a:off x="79172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5"/>
            <p:cNvSpPr/>
            <p:nvPr/>
          </p:nvSpPr>
          <p:spPr>
            <a:xfrm>
              <a:off x="7688649" y="828750"/>
              <a:ext cx="147600" cy="147600"/>
            </a:xfrm>
            <a:prstGeom prst="ellipse">
              <a:avLst/>
            </a:prstGeom>
            <a:solidFill>
              <a:srgbClr val="29283D"/>
            </a:solidFill>
            <a:ln>
              <a:noFill/>
            </a:ln>
            <a:effectLst>
              <a:outerShdw blurRad="57150" dist="19050" dir="5400000" algn="bl" rotWithShape="0">
                <a:srgbClr val="000000">
                  <a:alpha val="3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55;p31">
            <a:extLst>
              <a:ext uri="{FF2B5EF4-FFF2-40B4-BE49-F238E27FC236}">
                <a16:creationId xmlns:a16="http://schemas.microsoft.com/office/drawing/2014/main" id="{102A4852-8C83-4A58-A93A-4EB99CFD59C6}"/>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r"/>
            <a:r>
              <a:rPr lang="en-US" sz="1000" b="1">
                <a:latin typeface="Oswald"/>
                <a:ea typeface="Oswald"/>
                <a:cs typeface="Oswald"/>
                <a:sym typeface="Oswald"/>
              </a:rPr>
              <a:t>PYTHON</a:t>
            </a:r>
          </a:p>
        </p:txBody>
      </p:sp>
      <p:sp>
        <p:nvSpPr>
          <p:cNvPr id="55" name="Google Shape;544;p35">
            <a:extLst>
              <a:ext uri="{FF2B5EF4-FFF2-40B4-BE49-F238E27FC236}">
                <a16:creationId xmlns:a16="http://schemas.microsoft.com/office/drawing/2014/main" id="{C60A6B30-C43D-45EB-B6FD-5FBC2DBD2081}"/>
              </a:ext>
            </a:extLst>
          </p:cNvPr>
          <p:cNvSpPr txBox="1">
            <a:spLocks/>
          </p:cNvSpPr>
          <p:nvPr/>
        </p:nvSpPr>
        <p:spPr>
          <a:xfrm>
            <a:off x="6432211" y="3540855"/>
            <a:ext cx="2336400" cy="51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2400"/>
              <a:buFont typeface="Oswald"/>
              <a:buNone/>
              <a:defRPr sz="2000" b="1" i="0" u="none" strike="noStrike" cap="none">
                <a:solidFill>
                  <a:schemeClr val="dk2"/>
                </a:solidFill>
                <a:latin typeface="Oswald"/>
                <a:ea typeface="Oswald"/>
                <a:cs typeface="Oswald"/>
                <a:sym typeface="Oswald"/>
              </a:defRPr>
            </a:lvl1pPr>
            <a:lvl2pPr marR="0" lvl="1" algn="l" rtl="0">
              <a:lnSpc>
                <a:spcPct val="100000"/>
              </a:lnSpc>
              <a:spcBef>
                <a:spcPts val="0"/>
              </a:spcBef>
              <a:spcAft>
                <a:spcPts val="0"/>
              </a:spcAft>
              <a:buClr>
                <a:schemeClr val="dk2"/>
              </a:buClr>
              <a:buSzPts val="2400"/>
              <a:buFont typeface="Oswald"/>
              <a:buNone/>
              <a:defRPr sz="2400" b="1"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2400"/>
              <a:buFont typeface="Oswald"/>
              <a:buNone/>
              <a:defRPr sz="2400" b="1"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2400"/>
              <a:buFont typeface="Oswald"/>
              <a:buNone/>
              <a:defRPr sz="2400" b="1"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2400"/>
              <a:buFont typeface="Oswald"/>
              <a:buNone/>
              <a:defRPr sz="2400" b="1"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2400"/>
              <a:buFont typeface="Oswald"/>
              <a:buNone/>
              <a:defRPr sz="2400" b="1"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2400"/>
              <a:buFont typeface="Oswald"/>
              <a:buNone/>
              <a:defRPr sz="2400" b="1"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2400"/>
              <a:buFont typeface="Oswald"/>
              <a:buNone/>
              <a:defRPr sz="2400" b="1"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2400"/>
              <a:buFont typeface="Oswald"/>
              <a:buNone/>
              <a:defRPr sz="2400" b="1" i="0" u="none" strike="noStrike" cap="none">
                <a:solidFill>
                  <a:schemeClr val="dk2"/>
                </a:solidFill>
                <a:latin typeface="Oswald"/>
                <a:ea typeface="Oswald"/>
                <a:cs typeface="Oswald"/>
                <a:sym typeface="Oswald"/>
              </a:defRPr>
            </a:lvl9pPr>
          </a:lstStyle>
          <a:p>
            <a:r>
              <a:rPr lang="en-US" sz="2800"/>
              <a:t>/So sánh</a:t>
            </a:r>
          </a:p>
        </p:txBody>
      </p:sp>
      <p:sp>
        <p:nvSpPr>
          <p:cNvPr id="56" name="Google Shape;545;p35">
            <a:extLst>
              <a:ext uri="{FF2B5EF4-FFF2-40B4-BE49-F238E27FC236}">
                <a16:creationId xmlns:a16="http://schemas.microsoft.com/office/drawing/2014/main" id="{EA922A66-3A04-49F9-A004-3FE8DA62AEEB}"/>
              </a:ext>
            </a:extLst>
          </p:cNvPr>
          <p:cNvSpPr txBox="1">
            <a:spLocks/>
          </p:cNvSpPr>
          <p:nvPr/>
        </p:nvSpPr>
        <p:spPr>
          <a:xfrm>
            <a:off x="5716221" y="3537045"/>
            <a:ext cx="928455" cy="510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2"/>
              </a:buClr>
              <a:buSzPts val="3000"/>
              <a:buFont typeface="Oswald"/>
              <a:buNone/>
              <a:defRPr sz="3000" b="1" i="0" u="none" strike="noStrike" cap="none">
                <a:solidFill>
                  <a:schemeClr val="accent3"/>
                </a:solidFill>
                <a:latin typeface="Oswald"/>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9pPr>
          </a:lstStyle>
          <a:p>
            <a:r>
              <a:rPr lang="en" sz="3600">
                <a:solidFill>
                  <a:schemeClr val="accent6"/>
                </a:solidFill>
              </a:rPr>
              <a:t>/05</a:t>
            </a:r>
          </a:p>
        </p:txBody>
      </p:sp>
      <p:sp>
        <p:nvSpPr>
          <p:cNvPr id="36" name="Slide Number Placeholder 5">
            <a:extLst>
              <a:ext uri="{FF2B5EF4-FFF2-40B4-BE49-F238E27FC236}">
                <a16:creationId xmlns:a16="http://schemas.microsoft.com/office/drawing/2014/main" id="{83D82FAB-2EEC-4117-A692-A437239EDF29}"/>
              </a:ext>
            </a:extLst>
          </p:cNvPr>
          <p:cNvSpPr txBox="1">
            <a:spLocks/>
          </p:cNvSpPr>
          <p:nvPr/>
        </p:nvSpPr>
        <p:spPr>
          <a:xfrm>
            <a:off x="2864125" y="4742032"/>
            <a:ext cx="2057400" cy="274637"/>
          </a:xfrm>
          <a:prstGeom prst="rect">
            <a:avLst/>
          </a:prstGeom>
          <a:noFill/>
          <a:ln>
            <a:noFill/>
          </a:ln>
        </p:spPr>
        <p:txBody>
          <a:bodyPr spcFirstLastPara="1" vert="horz" wrap="square" lIns="91440" tIns="45720" rIns="91440" bIns="45720" rtlCol="0"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2"/>
              </a:buClr>
              <a:buSzPts val="3000"/>
              <a:buFont typeface="Oswald"/>
              <a:buNone/>
              <a:defRPr sz="1200" b="1" i="0" u="none" strike="noStrike" cap="none">
                <a:solidFill>
                  <a:schemeClr val="tx1">
                    <a:tint val="75000"/>
                  </a:schemeClr>
                </a:solidFill>
                <a:latin typeface="Oswald" pitchFamily="2" charset="0"/>
                <a:ea typeface="Oswald"/>
                <a:cs typeface="Oswald"/>
                <a:sym typeface="Oswald"/>
              </a:defRPr>
            </a:lvl1pPr>
            <a:lvl2pPr marR="0" lvl="1"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2pPr>
            <a:lvl3pPr marR="0" lvl="2"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3pPr>
            <a:lvl4pPr marR="0" lvl="3"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4pPr>
            <a:lvl5pPr marR="0" lvl="4"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5pPr>
            <a:lvl6pPr marR="0" lvl="5"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6pPr>
            <a:lvl7pPr marR="0" lvl="6"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7pPr>
            <a:lvl8pPr marR="0" lvl="7"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8pPr>
            <a:lvl9pPr marR="0" lvl="8" algn="l" rtl="0">
              <a:lnSpc>
                <a:spcPct val="100000"/>
              </a:lnSpc>
              <a:spcBef>
                <a:spcPts val="0"/>
              </a:spcBef>
              <a:spcAft>
                <a:spcPts val="0"/>
              </a:spcAft>
              <a:buClr>
                <a:schemeClr val="dk2"/>
              </a:buClr>
              <a:buSzPts val="3000"/>
              <a:buFont typeface="Oswald"/>
              <a:buNone/>
              <a:defRPr sz="3000" b="1" i="0" u="none" strike="noStrike" cap="none">
                <a:solidFill>
                  <a:schemeClr val="dk2"/>
                </a:solidFill>
                <a:latin typeface="Oswald"/>
                <a:ea typeface="Oswald"/>
                <a:cs typeface="Oswald"/>
                <a:sym typeface="Oswald"/>
              </a:defRPr>
            </a:lvl9pPr>
          </a:lstStyle>
          <a:p>
            <a:r>
              <a:rPr lang="en-US"/>
              <a:t>Trang </a:t>
            </a:r>
            <a:fld id="{FB0D8FA2-69D4-482C-8D21-C52B675223C5}" type="slidenum">
              <a:rPr lang="en-US" smtClean="0"/>
              <a:pPr/>
              <a:t>2</a:t>
            </a:fld>
            <a:endParaRPr lang="en-US"/>
          </a:p>
        </p:txBody>
      </p:sp>
    </p:spTree>
    <p:extLst>
      <p:ext uri="{BB962C8B-B14F-4D97-AF65-F5344CB8AC3E}">
        <p14:creationId xmlns:p14="http://schemas.microsoft.com/office/powerpoint/2010/main" val="2587203707"/>
      </p:ext>
    </p:extLst>
  </p:cSld>
  <p:clrMapOvr>
    <a:masterClrMapping/>
  </p:clrMapOvr>
  <p:transition spd="slow">
    <p:cover dir="u"/>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8FDFC3-0EE2-8B76-75D3-C88BD5DF9D20}"/>
              </a:ext>
            </a:extLst>
          </p:cNvPr>
          <p:cNvSpPr>
            <a:spLocks noGrp="1"/>
          </p:cNvSpPr>
          <p:nvPr>
            <p:ph type="title"/>
          </p:nvPr>
        </p:nvSpPr>
        <p:spPr>
          <a:xfrm>
            <a:off x="1922630" y="2048182"/>
            <a:ext cx="5551500" cy="523568"/>
          </a:xfrm>
        </p:spPr>
        <p:txBody>
          <a:bodyPr/>
          <a:lstStyle/>
          <a:p>
            <a:r>
              <a:rPr lang="en-GB" sz="2400">
                <a:effectLst/>
                <a:latin typeface="Oswald" pitchFamily="2" charset="0"/>
                <a:ea typeface="Calibri" panose="020F0502020204030204" pitchFamily="34" charset="0"/>
                <a:cs typeface="Times New Roman" panose="02020603050405020304" pitchFamily="18" charset="0"/>
              </a:rPr>
              <a:t>Step 2: </a:t>
            </a:r>
            <a:r>
              <a:rPr lang="vi-VN" sz="2400">
                <a:latin typeface="Oswald" pitchFamily="2" charset="0"/>
                <a:ea typeface="Calibri" panose="020F0502020204030204" pitchFamily="34" charset="0"/>
                <a:cs typeface="Times New Roman" panose="02020603050405020304" pitchFamily="18" charset="0"/>
              </a:rPr>
              <a:t>P</a:t>
            </a:r>
            <a:r>
              <a:rPr lang="en-GB" sz="2400">
                <a:effectLst/>
                <a:latin typeface="Oswald" pitchFamily="2" charset="0"/>
                <a:ea typeface="Calibri" panose="020F0502020204030204" pitchFamily="34" charset="0"/>
                <a:cs typeface="Times New Roman" panose="02020603050405020304" pitchFamily="18" charset="0"/>
              </a:rPr>
              <a:t>ooling</a:t>
            </a:r>
            <a:br>
              <a:rPr lang="en-GB" sz="2400">
                <a:effectLst/>
                <a:latin typeface="Oswald" pitchFamily="2" charset="0"/>
                <a:ea typeface="Calibri" panose="020F0502020204030204" pitchFamily="34" charset="0"/>
                <a:cs typeface="Times New Roman" panose="02020603050405020304" pitchFamily="18" charset="0"/>
              </a:rPr>
            </a:br>
            <a:endParaRPr lang="en-GB" sz="13800">
              <a:latin typeface="Oswald" pitchFamily="2" charset="0"/>
            </a:endParaRPr>
          </a:p>
        </p:txBody>
      </p:sp>
      <p:pic>
        <p:nvPicPr>
          <p:cNvPr id="4" name="Picture 3" descr="Graphical user interface&#10;&#10;Description automatically generated with low confidence">
            <a:extLst>
              <a:ext uri="{FF2B5EF4-FFF2-40B4-BE49-F238E27FC236}">
                <a16:creationId xmlns:a16="http://schemas.microsoft.com/office/drawing/2014/main" id="{4BDC16ED-27B0-4976-C4CE-924E1DEE43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2625" y="1705991"/>
            <a:ext cx="5731510" cy="2423795"/>
          </a:xfrm>
          <a:prstGeom prst="rect">
            <a:avLst/>
          </a:prstGeom>
          <a:ln>
            <a:noFill/>
          </a:ln>
          <a:effectLst>
            <a:outerShdw blurRad="190500" algn="tl" rotWithShape="0">
              <a:srgbClr val="000000">
                <a:alpha val="70000"/>
              </a:srgbClr>
            </a:outerShdw>
          </a:effectLst>
        </p:spPr>
      </p:pic>
      <p:grpSp>
        <p:nvGrpSpPr>
          <p:cNvPr id="5" name="Google Shape;495;p33">
            <a:extLst>
              <a:ext uri="{FF2B5EF4-FFF2-40B4-BE49-F238E27FC236}">
                <a16:creationId xmlns:a16="http://schemas.microsoft.com/office/drawing/2014/main" id="{1C63A035-A3BF-48DF-8EE8-DEED0CBE34BC}"/>
              </a:ext>
            </a:extLst>
          </p:cNvPr>
          <p:cNvGrpSpPr/>
          <p:nvPr/>
        </p:nvGrpSpPr>
        <p:grpSpPr>
          <a:xfrm>
            <a:off x="299286" y="189025"/>
            <a:ext cx="133205" cy="119344"/>
            <a:chOff x="222150" y="185025"/>
            <a:chExt cx="170100" cy="152400"/>
          </a:xfrm>
        </p:grpSpPr>
        <p:cxnSp>
          <p:nvCxnSpPr>
            <p:cNvPr id="6" name="Google Shape;496;p33">
              <a:extLst>
                <a:ext uri="{FF2B5EF4-FFF2-40B4-BE49-F238E27FC236}">
                  <a16:creationId xmlns:a16="http://schemas.microsoft.com/office/drawing/2014/main" id="{6CCAA36E-A367-4098-864E-4EB2FE44C2B7}"/>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 name="Google Shape;497;p33">
              <a:extLst>
                <a:ext uri="{FF2B5EF4-FFF2-40B4-BE49-F238E27FC236}">
                  <a16:creationId xmlns:a16="http://schemas.microsoft.com/office/drawing/2014/main" id="{DDD0872D-8BF7-4BDA-9F98-92FCE52E5E10}"/>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 name="Google Shape;498;p33">
              <a:extLst>
                <a:ext uri="{FF2B5EF4-FFF2-40B4-BE49-F238E27FC236}">
                  <a16:creationId xmlns:a16="http://schemas.microsoft.com/office/drawing/2014/main" id="{B3D73600-EB53-4394-AE6E-ACD9D03EFE56}"/>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 name="Google Shape;499;p33">
            <a:extLst>
              <a:ext uri="{FF2B5EF4-FFF2-40B4-BE49-F238E27FC236}">
                <a16:creationId xmlns:a16="http://schemas.microsoft.com/office/drawing/2014/main" id="{E280757C-EF2B-44D4-9607-606EC5D3FB09}"/>
              </a:ext>
            </a:extLst>
          </p:cNvPr>
          <p:cNvGrpSpPr/>
          <p:nvPr/>
        </p:nvGrpSpPr>
        <p:grpSpPr>
          <a:xfrm>
            <a:off x="262051" y="3983047"/>
            <a:ext cx="142655" cy="950877"/>
            <a:chOff x="277170" y="3923799"/>
            <a:chExt cx="142655" cy="950877"/>
          </a:xfrm>
        </p:grpSpPr>
        <p:sp>
          <p:nvSpPr>
            <p:cNvPr id="10" name="Google Shape;500;p33">
              <a:extLst>
                <a:ext uri="{FF2B5EF4-FFF2-40B4-BE49-F238E27FC236}">
                  <a16:creationId xmlns:a16="http://schemas.microsoft.com/office/drawing/2014/main" id="{156FB072-B497-4DC8-BF96-20B56772D997}"/>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01;p33">
              <a:extLst>
                <a:ext uri="{FF2B5EF4-FFF2-40B4-BE49-F238E27FC236}">
                  <a16:creationId xmlns:a16="http://schemas.microsoft.com/office/drawing/2014/main" id="{B0951E18-2A73-4763-9658-D12C207292F7}"/>
                </a:ext>
              </a:extLst>
            </p:cNvPr>
            <p:cNvGrpSpPr/>
            <p:nvPr/>
          </p:nvGrpSpPr>
          <p:grpSpPr>
            <a:xfrm>
              <a:off x="298112" y="4342643"/>
              <a:ext cx="110182" cy="126862"/>
              <a:chOff x="281100" y="2027800"/>
              <a:chExt cx="140700" cy="162000"/>
            </a:xfrm>
          </p:grpSpPr>
          <p:sp>
            <p:nvSpPr>
              <p:cNvPr id="15" name="Google Shape;502;p33">
                <a:extLst>
                  <a:ext uri="{FF2B5EF4-FFF2-40B4-BE49-F238E27FC236}">
                    <a16:creationId xmlns:a16="http://schemas.microsoft.com/office/drawing/2014/main" id="{E4A1BB15-3025-49A7-BD87-2B20E90E4038}"/>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503;p33">
                <a:extLst>
                  <a:ext uri="{FF2B5EF4-FFF2-40B4-BE49-F238E27FC236}">
                    <a16:creationId xmlns:a16="http://schemas.microsoft.com/office/drawing/2014/main" id="{1CC65414-8723-4CC3-A462-A198D1EAB230}"/>
                  </a:ext>
                </a:extLst>
              </p:cNvPr>
              <p:cNvGrpSpPr/>
              <p:nvPr/>
            </p:nvGrpSpPr>
            <p:grpSpPr>
              <a:xfrm>
                <a:off x="308875" y="2088450"/>
                <a:ext cx="85200" cy="40700"/>
                <a:chOff x="308875" y="2087000"/>
                <a:chExt cx="85200" cy="40700"/>
              </a:xfrm>
            </p:grpSpPr>
            <p:cxnSp>
              <p:nvCxnSpPr>
                <p:cNvPr id="17" name="Google Shape;504;p33">
                  <a:extLst>
                    <a:ext uri="{FF2B5EF4-FFF2-40B4-BE49-F238E27FC236}">
                      <a16:creationId xmlns:a16="http://schemas.microsoft.com/office/drawing/2014/main" id="{E2BFD676-0CD3-4D8B-A229-0540B96DE4AA}"/>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505;p33">
                  <a:extLst>
                    <a:ext uri="{FF2B5EF4-FFF2-40B4-BE49-F238E27FC236}">
                      <a16:creationId xmlns:a16="http://schemas.microsoft.com/office/drawing/2014/main" id="{A93005EC-C241-4D51-BEED-FC9B0C54AF48}"/>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2" name="Google Shape;506;p33">
              <a:extLst>
                <a:ext uri="{FF2B5EF4-FFF2-40B4-BE49-F238E27FC236}">
                  <a16:creationId xmlns:a16="http://schemas.microsoft.com/office/drawing/2014/main" id="{F97D2749-4AB0-4DCB-B72C-E673837AF803}"/>
                </a:ext>
              </a:extLst>
            </p:cNvPr>
            <p:cNvGrpSpPr/>
            <p:nvPr/>
          </p:nvGrpSpPr>
          <p:grpSpPr>
            <a:xfrm>
              <a:off x="286625" y="3923799"/>
              <a:ext cx="133200" cy="133200"/>
              <a:chOff x="286625" y="3648899"/>
              <a:chExt cx="133200" cy="133200"/>
            </a:xfrm>
          </p:grpSpPr>
          <p:sp>
            <p:nvSpPr>
              <p:cNvPr id="13" name="Google Shape;507;p33">
                <a:extLst>
                  <a:ext uri="{FF2B5EF4-FFF2-40B4-BE49-F238E27FC236}">
                    <a16:creationId xmlns:a16="http://schemas.microsoft.com/office/drawing/2014/main" id="{7F0988DB-E639-4098-AFBB-035E856539A0}"/>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8;p33">
                <a:extLst>
                  <a:ext uri="{FF2B5EF4-FFF2-40B4-BE49-F238E27FC236}">
                    <a16:creationId xmlns:a16="http://schemas.microsoft.com/office/drawing/2014/main" id="{E6978AD2-DA75-434C-A0E5-352B50D9A869}"/>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Google Shape;510;p33">
            <a:hlinkClick r:id="" action="ppaction://noaction"/>
            <a:extLst>
              <a:ext uri="{FF2B5EF4-FFF2-40B4-BE49-F238E27FC236}">
                <a16:creationId xmlns:a16="http://schemas.microsoft.com/office/drawing/2014/main" id="{FF4563B2-13EC-4095-A465-8118C4B3E917}"/>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1;p33">
            <a:hlinkClick r:id="" action="ppaction://noaction"/>
            <a:extLst>
              <a:ext uri="{FF2B5EF4-FFF2-40B4-BE49-F238E27FC236}">
                <a16:creationId xmlns:a16="http://schemas.microsoft.com/office/drawing/2014/main" id="{994A16D6-93F3-47C6-9B75-E5DF763BC759}"/>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2;p33">
            <a:hlinkClick r:id="" action="ppaction://noaction"/>
            <a:extLst>
              <a:ext uri="{FF2B5EF4-FFF2-40B4-BE49-F238E27FC236}">
                <a16:creationId xmlns:a16="http://schemas.microsoft.com/office/drawing/2014/main" id="{00C12F84-35E1-4F8A-9AE8-D017404E17D5}"/>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3;p33">
            <a:hlinkClick r:id="" action="ppaction://noaction"/>
            <a:extLst>
              <a:ext uri="{FF2B5EF4-FFF2-40B4-BE49-F238E27FC236}">
                <a16:creationId xmlns:a16="http://schemas.microsoft.com/office/drawing/2014/main" id="{FD2C38FE-046E-453C-9E41-988E73AE5A29}"/>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5;p31">
            <a:extLst>
              <a:ext uri="{FF2B5EF4-FFF2-40B4-BE49-F238E27FC236}">
                <a16:creationId xmlns:a16="http://schemas.microsoft.com/office/drawing/2014/main" id="{CB67B47A-7419-43BF-97EF-FAEB3B4EF834}"/>
              </a:ext>
            </a:extLst>
          </p:cNvPr>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b="1">
                <a:solidFill>
                  <a:schemeClr val="dk2"/>
                </a:solidFill>
                <a:latin typeface="Oswald"/>
                <a:ea typeface="Oswald"/>
                <a:cs typeface="Oswald"/>
                <a:sym typeface="Oswald"/>
              </a:rPr>
              <a:t>PYTHON</a:t>
            </a:r>
            <a:endParaRPr sz="1000" b="1">
              <a:solidFill>
                <a:schemeClr val="dk2"/>
              </a:solidFill>
              <a:latin typeface="Oswald"/>
              <a:ea typeface="Oswald"/>
              <a:cs typeface="Oswald"/>
              <a:sym typeface="Oswald"/>
            </a:endParaRPr>
          </a:p>
        </p:txBody>
      </p:sp>
      <p:sp>
        <p:nvSpPr>
          <p:cNvPr id="24" name="Slide Number Placeholder 5">
            <a:extLst>
              <a:ext uri="{FF2B5EF4-FFF2-40B4-BE49-F238E27FC236}">
                <a16:creationId xmlns:a16="http://schemas.microsoft.com/office/drawing/2014/main" id="{A7B0B01D-4187-405B-9ABC-BB2262A06DFB}"/>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20</a:t>
            </a:fld>
            <a:endParaRPr lang="en-US"/>
          </a:p>
        </p:txBody>
      </p:sp>
    </p:spTree>
    <p:extLst>
      <p:ext uri="{BB962C8B-B14F-4D97-AF65-F5344CB8AC3E}">
        <p14:creationId xmlns:p14="http://schemas.microsoft.com/office/powerpoint/2010/main" val="1288729"/>
      </p:ext>
    </p:extLst>
  </p:cSld>
  <p:clrMapOvr>
    <a:masterClrMapping/>
  </p:clrMapOvr>
  <p:transition spd="slow">
    <p:cover dir="u"/>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254B20A-B084-FED8-E384-56977425DCA3}"/>
              </a:ext>
            </a:extLst>
          </p:cNvPr>
          <p:cNvSpPr>
            <a:spLocks noGrp="1"/>
          </p:cNvSpPr>
          <p:nvPr>
            <p:ph type="title"/>
          </p:nvPr>
        </p:nvSpPr>
        <p:spPr>
          <a:xfrm>
            <a:off x="1796250" y="929147"/>
            <a:ext cx="5551500" cy="955803"/>
          </a:xfrm>
        </p:spPr>
        <p:txBody>
          <a:bodyPr/>
          <a:lstStyle/>
          <a:p>
            <a:r>
              <a:rPr lang="en-GB" sz="2400">
                <a:effectLst/>
                <a:latin typeface="Oswald" pitchFamily="2" charset="0"/>
                <a:ea typeface="Calibri" panose="020F0502020204030204" pitchFamily="34" charset="0"/>
                <a:cs typeface="Times New Roman" panose="02020603050405020304" pitchFamily="18" charset="0"/>
              </a:rPr>
              <a:t>Step3: Flattenin</a:t>
            </a:r>
            <a:r>
              <a:rPr lang="vi-VN" sz="2400">
                <a:effectLst/>
                <a:latin typeface="Oswald" pitchFamily="2" charset="0"/>
                <a:ea typeface="Calibri" panose="020F0502020204030204" pitchFamily="34" charset="0"/>
                <a:cs typeface="Times New Roman" panose="02020603050405020304" pitchFamily="18" charset="0"/>
              </a:rPr>
              <a:t>g</a:t>
            </a:r>
            <a:endParaRPr lang="en-GB" sz="13800">
              <a:latin typeface="Oswald" pitchFamily="2" charset="0"/>
            </a:endParaRPr>
          </a:p>
        </p:txBody>
      </p:sp>
      <p:pic>
        <p:nvPicPr>
          <p:cNvPr id="4" name="Picture 3" descr="Graphical user interface&#10;&#10;Description automatically generated with low confidence">
            <a:extLst>
              <a:ext uri="{FF2B5EF4-FFF2-40B4-BE49-F238E27FC236}">
                <a16:creationId xmlns:a16="http://schemas.microsoft.com/office/drawing/2014/main" id="{9728EE24-5155-DD9C-0042-B43021C7BE7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54353" y="1961925"/>
            <a:ext cx="3096439" cy="1480980"/>
          </a:xfrm>
          <a:prstGeom prst="rect">
            <a:avLst/>
          </a:prstGeom>
          <a:noFill/>
          <a:ln>
            <a:noFill/>
          </a:ln>
        </p:spPr>
      </p:pic>
      <p:pic>
        <p:nvPicPr>
          <p:cNvPr id="6" name="Picture 5" descr="Diagram&#10;&#10;Description automatically generated with low confidence">
            <a:extLst>
              <a:ext uri="{FF2B5EF4-FFF2-40B4-BE49-F238E27FC236}">
                <a16:creationId xmlns:a16="http://schemas.microsoft.com/office/drawing/2014/main" id="{F0E4CF88-7682-15EB-B6A0-06672208CC8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93056" y="1961925"/>
            <a:ext cx="3369629" cy="1480980"/>
          </a:xfrm>
          <a:prstGeom prst="rect">
            <a:avLst/>
          </a:prstGeom>
          <a:noFill/>
          <a:ln>
            <a:noFill/>
          </a:ln>
        </p:spPr>
      </p:pic>
      <p:grpSp>
        <p:nvGrpSpPr>
          <p:cNvPr id="5" name="Google Shape;495;p33">
            <a:extLst>
              <a:ext uri="{FF2B5EF4-FFF2-40B4-BE49-F238E27FC236}">
                <a16:creationId xmlns:a16="http://schemas.microsoft.com/office/drawing/2014/main" id="{148C6E1F-E63C-4098-A1F3-72899694D5BE}"/>
              </a:ext>
            </a:extLst>
          </p:cNvPr>
          <p:cNvGrpSpPr/>
          <p:nvPr/>
        </p:nvGrpSpPr>
        <p:grpSpPr>
          <a:xfrm>
            <a:off x="299286" y="189025"/>
            <a:ext cx="133205" cy="119344"/>
            <a:chOff x="222150" y="185025"/>
            <a:chExt cx="170100" cy="152400"/>
          </a:xfrm>
        </p:grpSpPr>
        <p:cxnSp>
          <p:nvCxnSpPr>
            <p:cNvPr id="7" name="Google Shape;496;p33">
              <a:extLst>
                <a:ext uri="{FF2B5EF4-FFF2-40B4-BE49-F238E27FC236}">
                  <a16:creationId xmlns:a16="http://schemas.microsoft.com/office/drawing/2014/main" id="{1A054CE8-36E8-4725-9E9D-AE1C7D26214A}"/>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 name="Google Shape;497;p33">
              <a:extLst>
                <a:ext uri="{FF2B5EF4-FFF2-40B4-BE49-F238E27FC236}">
                  <a16:creationId xmlns:a16="http://schemas.microsoft.com/office/drawing/2014/main" id="{02B14E65-E514-4454-9688-6FE1833C42FD}"/>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 name="Google Shape;498;p33">
              <a:extLst>
                <a:ext uri="{FF2B5EF4-FFF2-40B4-BE49-F238E27FC236}">
                  <a16:creationId xmlns:a16="http://schemas.microsoft.com/office/drawing/2014/main" id="{F29FB8AA-3B06-43AB-9E02-1EBD68BC79B8}"/>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0" name="Google Shape;499;p33">
            <a:extLst>
              <a:ext uri="{FF2B5EF4-FFF2-40B4-BE49-F238E27FC236}">
                <a16:creationId xmlns:a16="http://schemas.microsoft.com/office/drawing/2014/main" id="{F995A78C-2ACA-4B09-9E14-9E541E1F0FDE}"/>
              </a:ext>
            </a:extLst>
          </p:cNvPr>
          <p:cNvGrpSpPr/>
          <p:nvPr/>
        </p:nvGrpSpPr>
        <p:grpSpPr>
          <a:xfrm>
            <a:off x="262051" y="3983047"/>
            <a:ext cx="142655" cy="950877"/>
            <a:chOff x="277170" y="3923799"/>
            <a:chExt cx="142655" cy="950877"/>
          </a:xfrm>
        </p:grpSpPr>
        <p:sp>
          <p:nvSpPr>
            <p:cNvPr id="11" name="Google Shape;500;p33">
              <a:extLst>
                <a:ext uri="{FF2B5EF4-FFF2-40B4-BE49-F238E27FC236}">
                  <a16:creationId xmlns:a16="http://schemas.microsoft.com/office/drawing/2014/main" id="{58502669-A337-485C-84B2-21A7D7F9D3C5}"/>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 name="Google Shape;501;p33">
              <a:extLst>
                <a:ext uri="{FF2B5EF4-FFF2-40B4-BE49-F238E27FC236}">
                  <a16:creationId xmlns:a16="http://schemas.microsoft.com/office/drawing/2014/main" id="{B5E9D17F-5B18-4578-8298-ED4551A41F93}"/>
                </a:ext>
              </a:extLst>
            </p:cNvPr>
            <p:cNvGrpSpPr/>
            <p:nvPr/>
          </p:nvGrpSpPr>
          <p:grpSpPr>
            <a:xfrm>
              <a:off x="298112" y="4342643"/>
              <a:ext cx="110182" cy="126862"/>
              <a:chOff x="281100" y="2027800"/>
              <a:chExt cx="140700" cy="162000"/>
            </a:xfrm>
          </p:grpSpPr>
          <p:sp>
            <p:nvSpPr>
              <p:cNvPr id="16" name="Google Shape;502;p33">
                <a:extLst>
                  <a:ext uri="{FF2B5EF4-FFF2-40B4-BE49-F238E27FC236}">
                    <a16:creationId xmlns:a16="http://schemas.microsoft.com/office/drawing/2014/main" id="{62CDE7D9-0935-4896-A20D-127635FD6799}"/>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503;p33">
                <a:extLst>
                  <a:ext uri="{FF2B5EF4-FFF2-40B4-BE49-F238E27FC236}">
                    <a16:creationId xmlns:a16="http://schemas.microsoft.com/office/drawing/2014/main" id="{6DBFADF3-7D56-4696-A0DF-63296F4B352B}"/>
                  </a:ext>
                </a:extLst>
              </p:cNvPr>
              <p:cNvGrpSpPr/>
              <p:nvPr/>
            </p:nvGrpSpPr>
            <p:grpSpPr>
              <a:xfrm>
                <a:off x="308875" y="2088450"/>
                <a:ext cx="85200" cy="40700"/>
                <a:chOff x="308875" y="2087000"/>
                <a:chExt cx="85200" cy="40700"/>
              </a:xfrm>
            </p:grpSpPr>
            <p:cxnSp>
              <p:nvCxnSpPr>
                <p:cNvPr id="18" name="Google Shape;504;p33">
                  <a:extLst>
                    <a:ext uri="{FF2B5EF4-FFF2-40B4-BE49-F238E27FC236}">
                      <a16:creationId xmlns:a16="http://schemas.microsoft.com/office/drawing/2014/main" id="{9A3854A2-1A09-465F-8A04-49359E926D5F}"/>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9" name="Google Shape;505;p33">
                  <a:extLst>
                    <a:ext uri="{FF2B5EF4-FFF2-40B4-BE49-F238E27FC236}">
                      <a16:creationId xmlns:a16="http://schemas.microsoft.com/office/drawing/2014/main" id="{337191D7-C8AE-44BC-9D42-453BAF77A25D}"/>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3" name="Google Shape;506;p33">
              <a:extLst>
                <a:ext uri="{FF2B5EF4-FFF2-40B4-BE49-F238E27FC236}">
                  <a16:creationId xmlns:a16="http://schemas.microsoft.com/office/drawing/2014/main" id="{E0E69AE4-A4F6-40E3-92F2-8EA736337C23}"/>
                </a:ext>
              </a:extLst>
            </p:cNvPr>
            <p:cNvGrpSpPr/>
            <p:nvPr/>
          </p:nvGrpSpPr>
          <p:grpSpPr>
            <a:xfrm>
              <a:off x="286625" y="3923799"/>
              <a:ext cx="133200" cy="133200"/>
              <a:chOff x="286625" y="3648899"/>
              <a:chExt cx="133200" cy="133200"/>
            </a:xfrm>
          </p:grpSpPr>
          <p:sp>
            <p:nvSpPr>
              <p:cNvPr id="14" name="Google Shape;507;p33">
                <a:extLst>
                  <a:ext uri="{FF2B5EF4-FFF2-40B4-BE49-F238E27FC236}">
                    <a16:creationId xmlns:a16="http://schemas.microsoft.com/office/drawing/2014/main" id="{1708AED0-48A5-49C7-A4F0-A1011623098C}"/>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508;p33">
                <a:extLst>
                  <a:ext uri="{FF2B5EF4-FFF2-40B4-BE49-F238E27FC236}">
                    <a16:creationId xmlns:a16="http://schemas.microsoft.com/office/drawing/2014/main" id="{E0D5F039-1E94-4783-BC00-4D85D1D1A251}"/>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0" name="Google Shape;510;p33">
            <a:hlinkClick r:id="" action="ppaction://noaction"/>
            <a:extLst>
              <a:ext uri="{FF2B5EF4-FFF2-40B4-BE49-F238E27FC236}">
                <a16:creationId xmlns:a16="http://schemas.microsoft.com/office/drawing/2014/main" id="{50B43AFA-2191-4D6B-B5BB-B0A2508B47AB}"/>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11;p33">
            <a:hlinkClick r:id="" action="ppaction://noaction"/>
            <a:extLst>
              <a:ext uri="{FF2B5EF4-FFF2-40B4-BE49-F238E27FC236}">
                <a16:creationId xmlns:a16="http://schemas.microsoft.com/office/drawing/2014/main" id="{D1718A6B-20C8-4055-89C3-B2BA3CFD96A9}"/>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2;p33">
            <a:hlinkClick r:id="" action="ppaction://noaction"/>
            <a:extLst>
              <a:ext uri="{FF2B5EF4-FFF2-40B4-BE49-F238E27FC236}">
                <a16:creationId xmlns:a16="http://schemas.microsoft.com/office/drawing/2014/main" id="{F6CC7FAE-8303-490E-8765-DB161F64E058}"/>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23;p33">
            <a:hlinkClick r:id="" action="ppaction://noaction"/>
            <a:extLst>
              <a:ext uri="{FF2B5EF4-FFF2-40B4-BE49-F238E27FC236}">
                <a16:creationId xmlns:a16="http://schemas.microsoft.com/office/drawing/2014/main" id="{151D0365-792D-4DF2-97D7-3D22C23257E6}"/>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55;p31">
            <a:extLst>
              <a:ext uri="{FF2B5EF4-FFF2-40B4-BE49-F238E27FC236}">
                <a16:creationId xmlns:a16="http://schemas.microsoft.com/office/drawing/2014/main" id="{619D828B-7BFD-445F-BF96-30CFC3F5BE8E}"/>
              </a:ext>
            </a:extLst>
          </p:cNvPr>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b="1">
                <a:solidFill>
                  <a:schemeClr val="dk2"/>
                </a:solidFill>
                <a:latin typeface="Oswald"/>
                <a:ea typeface="Oswald"/>
                <a:cs typeface="Oswald"/>
                <a:sym typeface="Oswald"/>
              </a:rPr>
              <a:t>PYTHON</a:t>
            </a:r>
            <a:endParaRPr sz="1000" b="1">
              <a:solidFill>
                <a:schemeClr val="dk2"/>
              </a:solidFill>
              <a:latin typeface="Oswald"/>
              <a:ea typeface="Oswald"/>
              <a:cs typeface="Oswald"/>
              <a:sym typeface="Oswald"/>
            </a:endParaRPr>
          </a:p>
        </p:txBody>
      </p:sp>
      <p:sp>
        <p:nvSpPr>
          <p:cNvPr id="25" name="Slide Number Placeholder 5">
            <a:extLst>
              <a:ext uri="{FF2B5EF4-FFF2-40B4-BE49-F238E27FC236}">
                <a16:creationId xmlns:a16="http://schemas.microsoft.com/office/drawing/2014/main" id="{568DB654-725A-470D-A7E9-45FE9274824E}"/>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21</a:t>
            </a:fld>
            <a:endParaRPr lang="en-US"/>
          </a:p>
        </p:txBody>
      </p:sp>
    </p:spTree>
    <p:extLst>
      <p:ext uri="{BB962C8B-B14F-4D97-AF65-F5344CB8AC3E}">
        <p14:creationId xmlns:p14="http://schemas.microsoft.com/office/powerpoint/2010/main" val="2190481413"/>
      </p:ext>
    </p:extLst>
  </p:cSld>
  <p:clrMapOvr>
    <a:masterClrMapping/>
  </p:clrMapOvr>
  <p:transition spd="slow">
    <p:cover dir="u"/>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AEB626-12C3-A280-0783-38BF8C4AB505}"/>
              </a:ext>
            </a:extLst>
          </p:cNvPr>
          <p:cNvSpPr>
            <a:spLocks noGrp="1"/>
          </p:cNvSpPr>
          <p:nvPr>
            <p:ph type="title"/>
          </p:nvPr>
        </p:nvSpPr>
        <p:spPr>
          <a:xfrm>
            <a:off x="1974968" y="1794898"/>
            <a:ext cx="5551500" cy="1302900"/>
          </a:xfrm>
        </p:spPr>
        <p:txBody>
          <a:bodyPr/>
          <a:lstStyle/>
          <a:p>
            <a:r>
              <a:rPr lang="en-GB" sz="2800">
                <a:effectLst/>
                <a:latin typeface="Oswald" pitchFamily="2" charset="0"/>
                <a:ea typeface="Calibri" panose="020F0502020204030204" pitchFamily="34" charset="0"/>
                <a:cs typeface="Times New Roman" panose="02020603050405020304" pitchFamily="18" charset="0"/>
              </a:rPr>
              <a:t>Step 4: Full connection</a:t>
            </a:r>
            <a:br>
              <a:rPr lang="en-GB" sz="2800">
                <a:effectLst/>
                <a:latin typeface="Oswald" pitchFamily="2" charset="0"/>
                <a:ea typeface="Calibri" panose="020F0502020204030204" pitchFamily="34" charset="0"/>
                <a:cs typeface="Times New Roman" panose="02020603050405020304" pitchFamily="18" charset="0"/>
              </a:rPr>
            </a:br>
            <a:endParaRPr lang="en-GB" sz="16600">
              <a:latin typeface="Oswald" pitchFamily="2" charset="0"/>
            </a:endParaRPr>
          </a:p>
        </p:txBody>
      </p:sp>
      <p:pic>
        <p:nvPicPr>
          <p:cNvPr id="4" name="Picture 3" descr="Diagram&#10;&#10;Description automatically generated">
            <a:extLst>
              <a:ext uri="{FF2B5EF4-FFF2-40B4-BE49-F238E27FC236}">
                <a16:creationId xmlns:a16="http://schemas.microsoft.com/office/drawing/2014/main" id="{525F8560-1ABC-7A8C-ABC9-8F60B428554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044389" y="1509939"/>
            <a:ext cx="5281853" cy="2369987"/>
          </a:xfrm>
          <a:prstGeom prst="rect">
            <a:avLst/>
          </a:prstGeom>
          <a:ln>
            <a:noFill/>
          </a:ln>
          <a:effectLst>
            <a:outerShdw blurRad="190500" algn="tl" rotWithShape="0">
              <a:srgbClr val="000000">
                <a:alpha val="70000"/>
              </a:srgbClr>
            </a:outerShdw>
          </a:effectLst>
        </p:spPr>
      </p:pic>
      <p:grpSp>
        <p:nvGrpSpPr>
          <p:cNvPr id="5" name="Google Shape;495;p33">
            <a:extLst>
              <a:ext uri="{FF2B5EF4-FFF2-40B4-BE49-F238E27FC236}">
                <a16:creationId xmlns:a16="http://schemas.microsoft.com/office/drawing/2014/main" id="{CE32BFB9-D6DF-413A-9A2B-A35C3FD5D27F}"/>
              </a:ext>
            </a:extLst>
          </p:cNvPr>
          <p:cNvGrpSpPr/>
          <p:nvPr/>
        </p:nvGrpSpPr>
        <p:grpSpPr>
          <a:xfrm>
            <a:off x="299286" y="189025"/>
            <a:ext cx="133205" cy="119344"/>
            <a:chOff x="222150" y="185025"/>
            <a:chExt cx="170100" cy="152400"/>
          </a:xfrm>
        </p:grpSpPr>
        <p:cxnSp>
          <p:nvCxnSpPr>
            <p:cNvPr id="6" name="Google Shape;496;p33">
              <a:extLst>
                <a:ext uri="{FF2B5EF4-FFF2-40B4-BE49-F238E27FC236}">
                  <a16:creationId xmlns:a16="http://schemas.microsoft.com/office/drawing/2014/main" id="{0A16BC92-2752-42CE-8363-5367E359CE51}"/>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 name="Google Shape;497;p33">
              <a:extLst>
                <a:ext uri="{FF2B5EF4-FFF2-40B4-BE49-F238E27FC236}">
                  <a16:creationId xmlns:a16="http://schemas.microsoft.com/office/drawing/2014/main" id="{C54F2947-D486-4D66-99C7-B5FCAD7E017E}"/>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 name="Google Shape;498;p33">
              <a:extLst>
                <a:ext uri="{FF2B5EF4-FFF2-40B4-BE49-F238E27FC236}">
                  <a16:creationId xmlns:a16="http://schemas.microsoft.com/office/drawing/2014/main" id="{CFB413F9-44D8-4DF5-B4C4-45DC36312BA5}"/>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9" name="Google Shape;499;p33">
            <a:extLst>
              <a:ext uri="{FF2B5EF4-FFF2-40B4-BE49-F238E27FC236}">
                <a16:creationId xmlns:a16="http://schemas.microsoft.com/office/drawing/2014/main" id="{AC292D13-820F-4290-9F28-785F74F6FEA1}"/>
              </a:ext>
            </a:extLst>
          </p:cNvPr>
          <p:cNvGrpSpPr/>
          <p:nvPr/>
        </p:nvGrpSpPr>
        <p:grpSpPr>
          <a:xfrm>
            <a:off x="262051" y="3983047"/>
            <a:ext cx="142655" cy="950877"/>
            <a:chOff x="277170" y="3923799"/>
            <a:chExt cx="142655" cy="950877"/>
          </a:xfrm>
        </p:grpSpPr>
        <p:sp>
          <p:nvSpPr>
            <p:cNvPr id="10" name="Google Shape;500;p33">
              <a:extLst>
                <a:ext uri="{FF2B5EF4-FFF2-40B4-BE49-F238E27FC236}">
                  <a16:creationId xmlns:a16="http://schemas.microsoft.com/office/drawing/2014/main" id="{54BA8FB5-5338-419E-BA71-4D13010E2833}"/>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01;p33">
              <a:extLst>
                <a:ext uri="{FF2B5EF4-FFF2-40B4-BE49-F238E27FC236}">
                  <a16:creationId xmlns:a16="http://schemas.microsoft.com/office/drawing/2014/main" id="{BE775854-5319-44BE-9D58-8D05807114FF}"/>
                </a:ext>
              </a:extLst>
            </p:cNvPr>
            <p:cNvGrpSpPr/>
            <p:nvPr/>
          </p:nvGrpSpPr>
          <p:grpSpPr>
            <a:xfrm>
              <a:off x="298112" y="4342643"/>
              <a:ext cx="110182" cy="126862"/>
              <a:chOff x="281100" y="2027800"/>
              <a:chExt cx="140700" cy="162000"/>
            </a:xfrm>
          </p:grpSpPr>
          <p:sp>
            <p:nvSpPr>
              <p:cNvPr id="15" name="Google Shape;502;p33">
                <a:extLst>
                  <a:ext uri="{FF2B5EF4-FFF2-40B4-BE49-F238E27FC236}">
                    <a16:creationId xmlns:a16="http://schemas.microsoft.com/office/drawing/2014/main" id="{2281D81C-C368-462B-9496-B4275AEC3270}"/>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503;p33">
                <a:extLst>
                  <a:ext uri="{FF2B5EF4-FFF2-40B4-BE49-F238E27FC236}">
                    <a16:creationId xmlns:a16="http://schemas.microsoft.com/office/drawing/2014/main" id="{16A43358-89F1-4A04-9BC1-CC02BC5E7B4D}"/>
                  </a:ext>
                </a:extLst>
              </p:cNvPr>
              <p:cNvGrpSpPr/>
              <p:nvPr/>
            </p:nvGrpSpPr>
            <p:grpSpPr>
              <a:xfrm>
                <a:off x="308875" y="2088450"/>
                <a:ext cx="85200" cy="40700"/>
                <a:chOff x="308875" y="2087000"/>
                <a:chExt cx="85200" cy="40700"/>
              </a:xfrm>
            </p:grpSpPr>
            <p:cxnSp>
              <p:nvCxnSpPr>
                <p:cNvPr id="17" name="Google Shape;504;p33">
                  <a:extLst>
                    <a:ext uri="{FF2B5EF4-FFF2-40B4-BE49-F238E27FC236}">
                      <a16:creationId xmlns:a16="http://schemas.microsoft.com/office/drawing/2014/main" id="{B8B01500-4BA6-4676-B6F2-BE42A5CDE161}"/>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505;p33">
                  <a:extLst>
                    <a:ext uri="{FF2B5EF4-FFF2-40B4-BE49-F238E27FC236}">
                      <a16:creationId xmlns:a16="http://schemas.microsoft.com/office/drawing/2014/main" id="{75F320D5-4B98-4E7F-8369-401818AD6DDF}"/>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2" name="Google Shape;506;p33">
              <a:extLst>
                <a:ext uri="{FF2B5EF4-FFF2-40B4-BE49-F238E27FC236}">
                  <a16:creationId xmlns:a16="http://schemas.microsoft.com/office/drawing/2014/main" id="{90A9BD19-C463-4EF3-AD9A-278260AE6FFF}"/>
                </a:ext>
              </a:extLst>
            </p:cNvPr>
            <p:cNvGrpSpPr/>
            <p:nvPr/>
          </p:nvGrpSpPr>
          <p:grpSpPr>
            <a:xfrm>
              <a:off x="286625" y="3923799"/>
              <a:ext cx="133200" cy="133200"/>
              <a:chOff x="286625" y="3648899"/>
              <a:chExt cx="133200" cy="133200"/>
            </a:xfrm>
          </p:grpSpPr>
          <p:sp>
            <p:nvSpPr>
              <p:cNvPr id="13" name="Google Shape;507;p33">
                <a:extLst>
                  <a:ext uri="{FF2B5EF4-FFF2-40B4-BE49-F238E27FC236}">
                    <a16:creationId xmlns:a16="http://schemas.microsoft.com/office/drawing/2014/main" id="{AD969B9E-3A8A-4C4D-997D-36253CC08395}"/>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8;p33">
                <a:extLst>
                  <a:ext uri="{FF2B5EF4-FFF2-40B4-BE49-F238E27FC236}">
                    <a16:creationId xmlns:a16="http://schemas.microsoft.com/office/drawing/2014/main" id="{9662BDFF-3685-4EF6-9B65-3C5C9256F0DC}"/>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Google Shape;510;p33">
            <a:hlinkClick r:id="" action="ppaction://noaction"/>
            <a:extLst>
              <a:ext uri="{FF2B5EF4-FFF2-40B4-BE49-F238E27FC236}">
                <a16:creationId xmlns:a16="http://schemas.microsoft.com/office/drawing/2014/main" id="{03298626-05AA-4DD7-8015-F1C82C57FD6D}"/>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11;p33">
            <a:hlinkClick r:id="" action="ppaction://noaction"/>
            <a:extLst>
              <a:ext uri="{FF2B5EF4-FFF2-40B4-BE49-F238E27FC236}">
                <a16:creationId xmlns:a16="http://schemas.microsoft.com/office/drawing/2014/main" id="{70DC9EF7-5993-4F64-A7E6-2DAC8494C041}"/>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22;p33">
            <a:hlinkClick r:id="" action="ppaction://noaction"/>
            <a:extLst>
              <a:ext uri="{FF2B5EF4-FFF2-40B4-BE49-F238E27FC236}">
                <a16:creationId xmlns:a16="http://schemas.microsoft.com/office/drawing/2014/main" id="{F40F63D6-D71A-409F-96D9-449B9A98E28F}"/>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3;p33">
            <a:hlinkClick r:id="" action="ppaction://noaction"/>
            <a:extLst>
              <a:ext uri="{FF2B5EF4-FFF2-40B4-BE49-F238E27FC236}">
                <a16:creationId xmlns:a16="http://schemas.microsoft.com/office/drawing/2014/main" id="{2AE44E35-5BA0-4FA8-9111-DBECB7144FF1}"/>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5;p31">
            <a:extLst>
              <a:ext uri="{FF2B5EF4-FFF2-40B4-BE49-F238E27FC236}">
                <a16:creationId xmlns:a16="http://schemas.microsoft.com/office/drawing/2014/main" id="{EAB5F439-7ECD-4519-B5CC-DBC6E3386781}"/>
              </a:ext>
            </a:extLst>
          </p:cNvPr>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b="1">
                <a:solidFill>
                  <a:schemeClr val="dk2"/>
                </a:solidFill>
                <a:latin typeface="Oswald"/>
                <a:ea typeface="Oswald"/>
                <a:cs typeface="Oswald"/>
                <a:sym typeface="Oswald"/>
              </a:rPr>
              <a:t>PYTHON</a:t>
            </a:r>
            <a:endParaRPr sz="1000" b="1">
              <a:solidFill>
                <a:schemeClr val="dk2"/>
              </a:solidFill>
              <a:latin typeface="Oswald"/>
              <a:ea typeface="Oswald"/>
              <a:cs typeface="Oswald"/>
              <a:sym typeface="Oswald"/>
            </a:endParaRPr>
          </a:p>
        </p:txBody>
      </p:sp>
      <p:sp>
        <p:nvSpPr>
          <p:cNvPr id="24" name="Slide Number Placeholder 5">
            <a:extLst>
              <a:ext uri="{FF2B5EF4-FFF2-40B4-BE49-F238E27FC236}">
                <a16:creationId xmlns:a16="http://schemas.microsoft.com/office/drawing/2014/main" id="{BE99DD0A-B4DE-4087-9AAC-0DF819B9AE52}"/>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22</a:t>
            </a:fld>
            <a:endParaRPr lang="en-US"/>
          </a:p>
        </p:txBody>
      </p:sp>
    </p:spTree>
    <p:extLst>
      <p:ext uri="{BB962C8B-B14F-4D97-AF65-F5344CB8AC3E}">
        <p14:creationId xmlns:p14="http://schemas.microsoft.com/office/powerpoint/2010/main" val="1100855605"/>
      </p:ext>
    </p:extLst>
  </p:cSld>
  <p:clrMapOvr>
    <a:masterClrMapping/>
  </p:clrMapOvr>
  <p:transition spd="slow">
    <p:cover dir="u"/>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ED089B6-9BFA-4D1D-8175-85265666B62C}"/>
              </a:ext>
            </a:extLst>
          </p:cNvPr>
          <p:cNvSpPr txBox="1"/>
          <p:nvPr/>
        </p:nvSpPr>
        <p:spPr>
          <a:xfrm>
            <a:off x="1386840" y="1430790"/>
            <a:ext cx="6370320" cy="646331"/>
          </a:xfrm>
          <a:prstGeom prst="rect">
            <a:avLst/>
          </a:prstGeom>
          <a:noFill/>
        </p:spPr>
        <p:txBody>
          <a:bodyPr wrap="square">
            <a:spAutoFit/>
          </a:bodyPr>
          <a:lstStyle/>
          <a:p>
            <a:pPr algn="ctr"/>
            <a:r>
              <a:rPr lang="en-US" sz="3600" b="1">
                <a:solidFill>
                  <a:schemeClr val="accent2"/>
                </a:solidFill>
                <a:latin typeface="Oswald" pitchFamily="2" charset="0"/>
              </a:rPr>
              <a:t>KẾT QUẢ THU ĐƯỢC </a:t>
            </a:r>
          </a:p>
        </p:txBody>
      </p:sp>
      <p:sp>
        <p:nvSpPr>
          <p:cNvPr id="4" name="TextBox 3">
            <a:extLst>
              <a:ext uri="{FF2B5EF4-FFF2-40B4-BE49-F238E27FC236}">
                <a16:creationId xmlns:a16="http://schemas.microsoft.com/office/drawing/2014/main" id="{AB0C1D3B-ABC1-808A-4F82-BCC0086DAFF4}"/>
              </a:ext>
            </a:extLst>
          </p:cNvPr>
          <p:cNvSpPr txBox="1"/>
          <p:nvPr/>
        </p:nvSpPr>
        <p:spPr>
          <a:xfrm>
            <a:off x="1239584" y="2571750"/>
            <a:ext cx="6820410" cy="460767"/>
          </a:xfrm>
          <a:prstGeom prst="rect">
            <a:avLst/>
          </a:prstGeom>
          <a:noFill/>
        </p:spPr>
        <p:txBody>
          <a:bodyPr wrap="square">
            <a:spAutoFit/>
          </a:bodyPr>
          <a:lstStyle/>
          <a:p>
            <a:pPr lvl="0" algn="ctr">
              <a:lnSpc>
                <a:spcPct val="107000"/>
              </a:lnSpc>
              <a:spcAft>
                <a:spcPts val="800"/>
              </a:spcAft>
            </a:pPr>
            <a:r>
              <a:rPr lang="vi-VN" sz="2400">
                <a:solidFill>
                  <a:schemeClr val="bg2"/>
                </a:solidFill>
                <a:effectLst/>
                <a:latin typeface="Oswald" pitchFamily="2" charset="0"/>
                <a:ea typeface="Calibri" panose="020F0502020204030204" pitchFamily="34" charset="0"/>
                <a:cs typeface="Times New Roman" panose="02020603050405020304" pitchFamily="18" charset="0"/>
              </a:rPr>
              <a:t>Ta thu được độ chuẩn xác </a:t>
            </a:r>
            <a:r>
              <a:rPr lang="vi-VN" sz="2400">
                <a:solidFill>
                  <a:schemeClr val="bg2"/>
                </a:solidFill>
                <a:latin typeface="Oswald" pitchFamily="2" charset="0"/>
                <a:ea typeface="Calibri" panose="020F0502020204030204" pitchFamily="34" charset="0"/>
                <a:cs typeface="Times New Roman" panose="02020603050405020304" pitchFamily="18" charset="0"/>
              </a:rPr>
              <a:t>khá cao.</a:t>
            </a:r>
            <a:endParaRPr lang="vi-VN" sz="2400">
              <a:solidFill>
                <a:schemeClr val="bg2"/>
              </a:solidFill>
              <a:effectLst/>
              <a:latin typeface="Oswald" pitchFamily="2" charset="0"/>
              <a:ea typeface="Calibri" panose="020F0502020204030204" pitchFamily="34" charset="0"/>
              <a:cs typeface="Times New Roman" panose="02020603050405020304" pitchFamily="18" charset="0"/>
            </a:endParaRPr>
          </a:p>
        </p:txBody>
      </p:sp>
      <p:grpSp>
        <p:nvGrpSpPr>
          <p:cNvPr id="5" name="Google Shape;674;p40">
            <a:extLst>
              <a:ext uri="{FF2B5EF4-FFF2-40B4-BE49-F238E27FC236}">
                <a16:creationId xmlns:a16="http://schemas.microsoft.com/office/drawing/2014/main" id="{3533C29C-6D70-4D0C-9445-074287005C17}"/>
              </a:ext>
            </a:extLst>
          </p:cNvPr>
          <p:cNvGrpSpPr/>
          <p:nvPr/>
        </p:nvGrpSpPr>
        <p:grpSpPr>
          <a:xfrm>
            <a:off x="299286" y="189025"/>
            <a:ext cx="133205" cy="119344"/>
            <a:chOff x="222150" y="185025"/>
            <a:chExt cx="170100" cy="152400"/>
          </a:xfrm>
        </p:grpSpPr>
        <p:cxnSp>
          <p:nvCxnSpPr>
            <p:cNvPr id="6" name="Google Shape;675;p40">
              <a:extLst>
                <a:ext uri="{FF2B5EF4-FFF2-40B4-BE49-F238E27FC236}">
                  <a16:creationId xmlns:a16="http://schemas.microsoft.com/office/drawing/2014/main" id="{4FAC0F90-590C-43BB-A278-35E793043D5D}"/>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8" name="Google Shape;676;p40">
              <a:extLst>
                <a:ext uri="{FF2B5EF4-FFF2-40B4-BE49-F238E27FC236}">
                  <a16:creationId xmlns:a16="http://schemas.microsoft.com/office/drawing/2014/main" id="{74915454-8675-4A2A-82B7-8A6AB71484CE}"/>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9" name="Google Shape;677;p40">
              <a:extLst>
                <a:ext uri="{FF2B5EF4-FFF2-40B4-BE49-F238E27FC236}">
                  <a16:creationId xmlns:a16="http://schemas.microsoft.com/office/drawing/2014/main" id="{BEF53535-8F01-45CD-85A2-1D916F01BEE2}"/>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10" name="Google Shape;722;p40">
            <a:hlinkClick r:id="" action="ppaction://noaction"/>
            <a:extLst>
              <a:ext uri="{FF2B5EF4-FFF2-40B4-BE49-F238E27FC236}">
                <a16:creationId xmlns:a16="http://schemas.microsoft.com/office/drawing/2014/main" id="{19645963-D8CE-4144-BBB1-29B5B88B2159}"/>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499;p33">
            <a:extLst>
              <a:ext uri="{FF2B5EF4-FFF2-40B4-BE49-F238E27FC236}">
                <a16:creationId xmlns:a16="http://schemas.microsoft.com/office/drawing/2014/main" id="{07782309-BF33-4530-B41A-74770EDEC4BA}"/>
              </a:ext>
            </a:extLst>
          </p:cNvPr>
          <p:cNvGrpSpPr/>
          <p:nvPr/>
        </p:nvGrpSpPr>
        <p:grpSpPr>
          <a:xfrm>
            <a:off x="262051" y="3983047"/>
            <a:ext cx="142655" cy="950877"/>
            <a:chOff x="277170" y="3923799"/>
            <a:chExt cx="142655" cy="950877"/>
          </a:xfrm>
        </p:grpSpPr>
        <p:sp>
          <p:nvSpPr>
            <p:cNvPr id="12" name="Google Shape;500;p33">
              <a:extLst>
                <a:ext uri="{FF2B5EF4-FFF2-40B4-BE49-F238E27FC236}">
                  <a16:creationId xmlns:a16="http://schemas.microsoft.com/office/drawing/2014/main" id="{598445C6-1222-42B0-8BE8-D2B5A306F17A}"/>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501;p33">
              <a:extLst>
                <a:ext uri="{FF2B5EF4-FFF2-40B4-BE49-F238E27FC236}">
                  <a16:creationId xmlns:a16="http://schemas.microsoft.com/office/drawing/2014/main" id="{280AD2BF-F1C8-4E92-BCE9-218E1F6FCF5C}"/>
                </a:ext>
              </a:extLst>
            </p:cNvPr>
            <p:cNvGrpSpPr/>
            <p:nvPr/>
          </p:nvGrpSpPr>
          <p:grpSpPr>
            <a:xfrm>
              <a:off x="298112" y="4342643"/>
              <a:ext cx="110182" cy="126862"/>
              <a:chOff x="281100" y="2027800"/>
              <a:chExt cx="140700" cy="162000"/>
            </a:xfrm>
          </p:grpSpPr>
          <p:sp>
            <p:nvSpPr>
              <p:cNvPr id="17" name="Google Shape;502;p33">
                <a:extLst>
                  <a:ext uri="{FF2B5EF4-FFF2-40B4-BE49-F238E27FC236}">
                    <a16:creationId xmlns:a16="http://schemas.microsoft.com/office/drawing/2014/main" id="{658C7848-7269-405D-95F4-1BCA631BD373}"/>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503;p33">
                <a:extLst>
                  <a:ext uri="{FF2B5EF4-FFF2-40B4-BE49-F238E27FC236}">
                    <a16:creationId xmlns:a16="http://schemas.microsoft.com/office/drawing/2014/main" id="{6282994A-F563-40CE-8450-41592F82B617}"/>
                  </a:ext>
                </a:extLst>
              </p:cNvPr>
              <p:cNvGrpSpPr/>
              <p:nvPr/>
            </p:nvGrpSpPr>
            <p:grpSpPr>
              <a:xfrm>
                <a:off x="308875" y="2088450"/>
                <a:ext cx="85200" cy="40700"/>
                <a:chOff x="308875" y="2087000"/>
                <a:chExt cx="85200" cy="40700"/>
              </a:xfrm>
            </p:grpSpPr>
            <p:cxnSp>
              <p:nvCxnSpPr>
                <p:cNvPr id="19" name="Google Shape;504;p33">
                  <a:extLst>
                    <a:ext uri="{FF2B5EF4-FFF2-40B4-BE49-F238E27FC236}">
                      <a16:creationId xmlns:a16="http://schemas.microsoft.com/office/drawing/2014/main" id="{27B1B457-4B20-4F6A-8B65-63E05395B0BB}"/>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0" name="Google Shape;505;p33">
                  <a:extLst>
                    <a:ext uri="{FF2B5EF4-FFF2-40B4-BE49-F238E27FC236}">
                      <a16:creationId xmlns:a16="http://schemas.microsoft.com/office/drawing/2014/main" id="{8B17D382-BE91-4B40-8FB4-FFE2B7C123B5}"/>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4" name="Google Shape;506;p33">
              <a:extLst>
                <a:ext uri="{FF2B5EF4-FFF2-40B4-BE49-F238E27FC236}">
                  <a16:creationId xmlns:a16="http://schemas.microsoft.com/office/drawing/2014/main" id="{C7F8AF50-D745-4B18-95D3-45B4648B7C5E}"/>
                </a:ext>
              </a:extLst>
            </p:cNvPr>
            <p:cNvGrpSpPr/>
            <p:nvPr/>
          </p:nvGrpSpPr>
          <p:grpSpPr>
            <a:xfrm>
              <a:off x="286625" y="3923799"/>
              <a:ext cx="133200" cy="133200"/>
              <a:chOff x="286625" y="3648899"/>
              <a:chExt cx="133200" cy="133200"/>
            </a:xfrm>
          </p:grpSpPr>
          <p:sp>
            <p:nvSpPr>
              <p:cNvPr id="15" name="Google Shape;507;p33">
                <a:extLst>
                  <a:ext uri="{FF2B5EF4-FFF2-40B4-BE49-F238E27FC236}">
                    <a16:creationId xmlns:a16="http://schemas.microsoft.com/office/drawing/2014/main" id="{386C0E23-8935-4895-95C3-6E5B8D1C620B}"/>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508;p33">
                <a:extLst>
                  <a:ext uri="{FF2B5EF4-FFF2-40B4-BE49-F238E27FC236}">
                    <a16:creationId xmlns:a16="http://schemas.microsoft.com/office/drawing/2014/main" id="{78E033D5-A0D0-4C2D-8BF4-DB94B332B3FF}"/>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1" name="Google Shape;522;p33">
            <a:hlinkClick r:id="" action="ppaction://noaction"/>
            <a:extLst>
              <a:ext uri="{FF2B5EF4-FFF2-40B4-BE49-F238E27FC236}">
                <a16:creationId xmlns:a16="http://schemas.microsoft.com/office/drawing/2014/main" id="{BEA3DC47-79AD-4BE4-A50F-5A2CDF263F95}"/>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523;p33">
            <a:hlinkClick r:id="" action="ppaction://noaction"/>
            <a:extLst>
              <a:ext uri="{FF2B5EF4-FFF2-40B4-BE49-F238E27FC236}">
                <a16:creationId xmlns:a16="http://schemas.microsoft.com/office/drawing/2014/main" id="{E0B1ADD9-241E-4A19-86CD-3C44FA8FAF8D}"/>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455;p31">
            <a:extLst>
              <a:ext uri="{FF2B5EF4-FFF2-40B4-BE49-F238E27FC236}">
                <a16:creationId xmlns:a16="http://schemas.microsoft.com/office/drawing/2014/main" id="{FCEFF96F-6B96-4257-BA66-29483AB61D96}"/>
              </a:ext>
            </a:extLst>
          </p:cNvPr>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b="1">
                <a:solidFill>
                  <a:schemeClr val="dk2"/>
                </a:solidFill>
                <a:latin typeface="Oswald"/>
                <a:ea typeface="Oswald"/>
                <a:cs typeface="Oswald"/>
                <a:sym typeface="Oswald"/>
              </a:rPr>
              <a:t>PYTHON</a:t>
            </a:r>
            <a:endParaRPr sz="1000" b="1">
              <a:solidFill>
                <a:schemeClr val="dk2"/>
              </a:solidFill>
              <a:latin typeface="Oswald"/>
              <a:ea typeface="Oswald"/>
              <a:cs typeface="Oswald"/>
              <a:sym typeface="Oswald"/>
            </a:endParaRPr>
          </a:p>
        </p:txBody>
      </p:sp>
      <p:sp>
        <p:nvSpPr>
          <p:cNvPr id="24" name="Slide Number Placeholder 5">
            <a:extLst>
              <a:ext uri="{FF2B5EF4-FFF2-40B4-BE49-F238E27FC236}">
                <a16:creationId xmlns:a16="http://schemas.microsoft.com/office/drawing/2014/main" id="{C074CA31-D51E-4596-8EF4-6802E27CE09B}"/>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23</a:t>
            </a:fld>
            <a:endParaRPr lang="en-US"/>
          </a:p>
        </p:txBody>
      </p:sp>
    </p:spTree>
    <p:extLst>
      <p:ext uri="{BB962C8B-B14F-4D97-AF65-F5344CB8AC3E}">
        <p14:creationId xmlns:p14="http://schemas.microsoft.com/office/powerpoint/2010/main" val="1548717977"/>
      </p:ext>
    </p:extLst>
  </p:cSld>
  <p:clrMapOvr>
    <a:masterClrMapping/>
  </p:clrMapOvr>
  <p:transition spd="slow">
    <p:cover dir="u"/>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Chart 7">
            <a:extLst>
              <a:ext uri="{FF2B5EF4-FFF2-40B4-BE49-F238E27FC236}">
                <a16:creationId xmlns:a16="http://schemas.microsoft.com/office/drawing/2014/main" id="{7700BCA5-47D7-491D-8F2C-B7880BB1FC4E}"/>
              </a:ext>
            </a:extLst>
          </p:cNvPr>
          <p:cNvGraphicFramePr/>
          <p:nvPr>
            <p:extLst>
              <p:ext uri="{D42A27DB-BD31-4B8C-83A1-F6EECF244321}">
                <p14:modId xmlns:p14="http://schemas.microsoft.com/office/powerpoint/2010/main" val="3499346880"/>
              </p:ext>
            </p:extLst>
          </p:nvPr>
        </p:nvGraphicFramePr>
        <p:xfrm>
          <a:off x="2801260" y="951988"/>
          <a:ext cx="5193295" cy="3239524"/>
        </p:xfrm>
        <a:graphic>
          <a:graphicData uri="http://schemas.openxmlformats.org/drawingml/2006/chart">
            <c:chart xmlns:c="http://schemas.openxmlformats.org/drawingml/2006/chart" xmlns:r="http://schemas.openxmlformats.org/officeDocument/2006/relationships" r:id="rId2"/>
          </a:graphicData>
        </a:graphic>
      </p:graphicFrame>
      <p:sp>
        <p:nvSpPr>
          <p:cNvPr id="15" name="Google Shape;603;p37">
            <a:extLst>
              <a:ext uri="{FF2B5EF4-FFF2-40B4-BE49-F238E27FC236}">
                <a16:creationId xmlns:a16="http://schemas.microsoft.com/office/drawing/2014/main" id="{207C7401-8390-4AD8-9956-A21DB09CEC50}"/>
              </a:ext>
            </a:extLst>
          </p:cNvPr>
          <p:cNvSpPr txBox="1">
            <a:spLocks/>
          </p:cNvSpPr>
          <p:nvPr/>
        </p:nvSpPr>
        <p:spPr>
          <a:xfrm>
            <a:off x="914400" y="1895942"/>
            <a:ext cx="1801975" cy="1499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2"/>
              </a:buClr>
              <a:buSzPts val="3600"/>
              <a:buFont typeface="Oswald"/>
              <a:buNone/>
              <a:defRPr sz="4000" b="1" i="0" u="none" strike="noStrike" cap="none">
                <a:solidFill>
                  <a:schemeClr val="dk2"/>
                </a:solidFill>
                <a:latin typeface="Oswald"/>
                <a:ea typeface="Oswald"/>
                <a:cs typeface="Oswald"/>
                <a:sym typeface="Oswald"/>
              </a:defRPr>
            </a:lvl1pPr>
            <a:lvl2pPr marR="0" lvl="1"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2pPr>
            <a:lvl3pPr marR="0" lvl="2"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3pPr>
            <a:lvl4pPr marR="0" lvl="3"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4pPr>
            <a:lvl5pPr marR="0" lvl="4"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5pPr>
            <a:lvl6pPr marR="0" lvl="5"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6pPr>
            <a:lvl7pPr marR="0" lvl="6"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7pPr>
            <a:lvl8pPr marR="0" lvl="7"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8pPr>
            <a:lvl9pPr marR="0" lvl="8" algn="ctr" rtl="0">
              <a:lnSpc>
                <a:spcPct val="100000"/>
              </a:lnSpc>
              <a:spcBef>
                <a:spcPts val="0"/>
              </a:spcBef>
              <a:spcAft>
                <a:spcPts val="0"/>
              </a:spcAft>
              <a:buClr>
                <a:schemeClr val="dk2"/>
              </a:buClr>
              <a:buSzPts val="3600"/>
              <a:buFont typeface="Oswald"/>
              <a:buNone/>
              <a:defRPr sz="3600" b="1" i="0" u="none" strike="noStrike" cap="none">
                <a:solidFill>
                  <a:schemeClr val="dk2"/>
                </a:solidFill>
                <a:latin typeface="Oswald"/>
                <a:ea typeface="Oswald"/>
                <a:cs typeface="Oswald"/>
                <a:sym typeface="Oswald"/>
              </a:defRPr>
            </a:lvl9pPr>
          </a:lstStyle>
          <a:p>
            <a:r>
              <a:rPr lang="en-US" sz="4800">
                <a:solidFill>
                  <a:schemeClr val="accent2"/>
                </a:solidFill>
                <a:latin typeface="Oswald" pitchFamily="2" charset="0"/>
              </a:rPr>
              <a:t>SO SÁNH</a:t>
            </a:r>
            <a:endParaRPr lang="vi-VN" sz="4800">
              <a:solidFill>
                <a:schemeClr val="accent2"/>
              </a:solidFill>
            </a:endParaRPr>
          </a:p>
        </p:txBody>
      </p:sp>
      <p:sp>
        <p:nvSpPr>
          <p:cNvPr id="16" name="Google Shape;604;p37">
            <a:extLst>
              <a:ext uri="{FF2B5EF4-FFF2-40B4-BE49-F238E27FC236}">
                <a16:creationId xmlns:a16="http://schemas.microsoft.com/office/drawing/2014/main" id="{4F85BBF6-A6CE-44DE-A2D6-6A71FC86C411}"/>
              </a:ext>
            </a:extLst>
          </p:cNvPr>
          <p:cNvSpPr txBox="1">
            <a:spLocks/>
          </p:cNvSpPr>
          <p:nvPr/>
        </p:nvSpPr>
        <p:spPr>
          <a:xfrm>
            <a:off x="914400" y="1229596"/>
            <a:ext cx="1625400" cy="8418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4800" b="1">
                <a:solidFill>
                  <a:schemeClr val="accent1"/>
                </a:solidFill>
                <a:latin typeface="Oswald" pitchFamily="2" charset="0"/>
              </a:rPr>
              <a:t>/0</a:t>
            </a:r>
            <a:r>
              <a:rPr lang="vi-VN" sz="4800" b="1">
                <a:solidFill>
                  <a:schemeClr val="accent1"/>
                </a:solidFill>
                <a:latin typeface="Oswald" pitchFamily="2" charset="0"/>
              </a:rPr>
              <a:t>5</a:t>
            </a:r>
            <a:endParaRPr lang="en" sz="4800" b="1">
              <a:solidFill>
                <a:schemeClr val="accent1"/>
              </a:solidFill>
              <a:latin typeface="Oswald" pitchFamily="2" charset="0"/>
            </a:endParaRPr>
          </a:p>
        </p:txBody>
      </p:sp>
      <p:sp>
        <p:nvSpPr>
          <p:cNvPr id="17" name="Google Shape;455;p31">
            <a:extLst>
              <a:ext uri="{FF2B5EF4-FFF2-40B4-BE49-F238E27FC236}">
                <a16:creationId xmlns:a16="http://schemas.microsoft.com/office/drawing/2014/main" id="{73004F68-73DF-4116-B361-EC69D6509352}"/>
              </a:ext>
            </a:extLst>
          </p:cNvPr>
          <p:cNvSpPr txBox="1">
            <a:spLocks noGrp="1"/>
          </p:cNvSpPr>
          <p:nvPr>
            <p:ph type="subTitle" idx="1"/>
          </p:nvPr>
        </p:nvSpPr>
        <p:spPr>
          <a:xfrm>
            <a:off x="7791350" y="4755900"/>
            <a:ext cx="1066200" cy="277800"/>
          </a:xfrm>
          <a:prstGeom prst="rect">
            <a:avLst/>
          </a:prstGeom>
        </p:spPr>
        <p:txBody>
          <a:bodyPr spcFirstLastPara="1" wrap="square" lIns="91425" tIns="91425" rIns="0" bIns="91425" anchor="ctr" anchorCtr="0">
            <a:noAutofit/>
          </a:bodyPr>
          <a:lstStyle/>
          <a:p>
            <a:pPr marL="0" lvl="0" indent="0" algn="r" rtl="0">
              <a:spcBef>
                <a:spcPts val="0"/>
              </a:spcBef>
              <a:spcAft>
                <a:spcPts val="0"/>
              </a:spcAft>
              <a:buNone/>
            </a:pPr>
            <a:r>
              <a:rPr lang="en-US" sz="1000" b="1">
                <a:solidFill>
                  <a:schemeClr val="dk2"/>
                </a:solidFill>
                <a:latin typeface="Oswald"/>
                <a:ea typeface="Oswald"/>
                <a:cs typeface="Oswald"/>
                <a:sym typeface="Oswald"/>
              </a:rPr>
              <a:t>PYTHON</a:t>
            </a:r>
            <a:endParaRPr sz="1000" b="1">
              <a:solidFill>
                <a:schemeClr val="dk2"/>
              </a:solidFill>
              <a:latin typeface="Oswald"/>
              <a:ea typeface="Oswald"/>
              <a:cs typeface="Oswald"/>
              <a:sym typeface="Oswald"/>
            </a:endParaRPr>
          </a:p>
        </p:txBody>
      </p:sp>
      <p:sp>
        <p:nvSpPr>
          <p:cNvPr id="6" name="Slide Number Placeholder 5">
            <a:extLst>
              <a:ext uri="{FF2B5EF4-FFF2-40B4-BE49-F238E27FC236}">
                <a16:creationId xmlns:a16="http://schemas.microsoft.com/office/drawing/2014/main" id="{C7312AFF-8970-4C9B-9180-CDDC2D01B924}"/>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24</a:t>
            </a:fld>
            <a:endParaRPr lang="en-US"/>
          </a:p>
        </p:txBody>
      </p:sp>
      <p:grpSp>
        <p:nvGrpSpPr>
          <p:cNvPr id="7" name="Google Shape;674;p40">
            <a:extLst>
              <a:ext uri="{FF2B5EF4-FFF2-40B4-BE49-F238E27FC236}">
                <a16:creationId xmlns:a16="http://schemas.microsoft.com/office/drawing/2014/main" id="{02F9845B-F5EB-435A-84F1-5A41D9AB5B2A}"/>
              </a:ext>
            </a:extLst>
          </p:cNvPr>
          <p:cNvGrpSpPr/>
          <p:nvPr/>
        </p:nvGrpSpPr>
        <p:grpSpPr>
          <a:xfrm>
            <a:off x="299286" y="189025"/>
            <a:ext cx="133205" cy="119344"/>
            <a:chOff x="222150" y="185025"/>
            <a:chExt cx="170100" cy="152400"/>
          </a:xfrm>
        </p:grpSpPr>
        <p:cxnSp>
          <p:nvCxnSpPr>
            <p:cNvPr id="9" name="Google Shape;675;p40">
              <a:extLst>
                <a:ext uri="{FF2B5EF4-FFF2-40B4-BE49-F238E27FC236}">
                  <a16:creationId xmlns:a16="http://schemas.microsoft.com/office/drawing/2014/main" id="{EB7E6EAC-3D22-4FBC-873F-93A9F9DB008F}"/>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0" name="Google Shape;676;p40">
              <a:extLst>
                <a:ext uri="{FF2B5EF4-FFF2-40B4-BE49-F238E27FC236}">
                  <a16:creationId xmlns:a16="http://schemas.microsoft.com/office/drawing/2014/main" id="{32656FE8-6F0E-481A-8594-B0F900BACC3E}"/>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1" name="Google Shape;677;p40">
              <a:extLst>
                <a:ext uri="{FF2B5EF4-FFF2-40B4-BE49-F238E27FC236}">
                  <a16:creationId xmlns:a16="http://schemas.microsoft.com/office/drawing/2014/main" id="{A9742397-E544-4C9F-83B6-84F79F438A6C}"/>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12" name="Google Shape;722;p40">
            <a:hlinkClick r:id="" action="ppaction://noaction"/>
            <a:extLst>
              <a:ext uri="{FF2B5EF4-FFF2-40B4-BE49-F238E27FC236}">
                <a16:creationId xmlns:a16="http://schemas.microsoft.com/office/drawing/2014/main" id="{0E6A3F78-FFD0-4E8F-BFA4-36125A7808B1}"/>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499;p33">
            <a:extLst>
              <a:ext uri="{FF2B5EF4-FFF2-40B4-BE49-F238E27FC236}">
                <a16:creationId xmlns:a16="http://schemas.microsoft.com/office/drawing/2014/main" id="{48267733-7403-495B-AD54-67E75939F72F}"/>
              </a:ext>
            </a:extLst>
          </p:cNvPr>
          <p:cNvGrpSpPr/>
          <p:nvPr/>
        </p:nvGrpSpPr>
        <p:grpSpPr>
          <a:xfrm>
            <a:off x="262051" y="3983047"/>
            <a:ext cx="142655" cy="950877"/>
            <a:chOff x="277170" y="3923799"/>
            <a:chExt cx="142655" cy="950877"/>
          </a:xfrm>
        </p:grpSpPr>
        <p:sp>
          <p:nvSpPr>
            <p:cNvPr id="14" name="Google Shape;500;p33">
              <a:extLst>
                <a:ext uri="{FF2B5EF4-FFF2-40B4-BE49-F238E27FC236}">
                  <a16:creationId xmlns:a16="http://schemas.microsoft.com/office/drawing/2014/main" id="{24744281-40C0-4D6E-A7CC-70DE6E26BAE7}"/>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501;p33">
              <a:extLst>
                <a:ext uri="{FF2B5EF4-FFF2-40B4-BE49-F238E27FC236}">
                  <a16:creationId xmlns:a16="http://schemas.microsoft.com/office/drawing/2014/main" id="{D0754306-E89C-45DB-8C06-7E4EA77F2C7F}"/>
                </a:ext>
              </a:extLst>
            </p:cNvPr>
            <p:cNvGrpSpPr/>
            <p:nvPr/>
          </p:nvGrpSpPr>
          <p:grpSpPr>
            <a:xfrm>
              <a:off x="298112" y="4342643"/>
              <a:ext cx="110182" cy="126862"/>
              <a:chOff x="281100" y="2027800"/>
              <a:chExt cx="140700" cy="162000"/>
            </a:xfrm>
          </p:grpSpPr>
          <p:sp>
            <p:nvSpPr>
              <p:cNvPr id="22" name="Google Shape;502;p33">
                <a:extLst>
                  <a:ext uri="{FF2B5EF4-FFF2-40B4-BE49-F238E27FC236}">
                    <a16:creationId xmlns:a16="http://schemas.microsoft.com/office/drawing/2014/main" id="{FF945C2E-7496-4D68-95EC-B8C71AE403A3}"/>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 name="Google Shape;503;p33">
                <a:extLst>
                  <a:ext uri="{FF2B5EF4-FFF2-40B4-BE49-F238E27FC236}">
                    <a16:creationId xmlns:a16="http://schemas.microsoft.com/office/drawing/2014/main" id="{E55ED87D-DC62-43D6-9AF2-1162C7CCA02E}"/>
                  </a:ext>
                </a:extLst>
              </p:cNvPr>
              <p:cNvGrpSpPr/>
              <p:nvPr/>
            </p:nvGrpSpPr>
            <p:grpSpPr>
              <a:xfrm>
                <a:off x="308875" y="2088450"/>
                <a:ext cx="85200" cy="40700"/>
                <a:chOff x="308875" y="2087000"/>
                <a:chExt cx="85200" cy="40700"/>
              </a:xfrm>
            </p:grpSpPr>
            <p:cxnSp>
              <p:nvCxnSpPr>
                <p:cNvPr id="24" name="Google Shape;504;p33">
                  <a:extLst>
                    <a:ext uri="{FF2B5EF4-FFF2-40B4-BE49-F238E27FC236}">
                      <a16:creationId xmlns:a16="http://schemas.microsoft.com/office/drawing/2014/main" id="{F26A41FF-B1A5-46FC-894A-4952068C68D2}"/>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5" name="Google Shape;505;p33">
                  <a:extLst>
                    <a:ext uri="{FF2B5EF4-FFF2-40B4-BE49-F238E27FC236}">
                      <a16:creationId xmlns:a16="http://schemas.microsoft.com/office/drawing/2014/main" id="{8A1A0D19-7DF4-4261-8F06-D9D41FF682AE}"/>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9" name="Google Shape;506;p33">
              <a:extLst>
                <a:ext uri="{FF2B5EF4-FFF2-40B4-BE49-F238E27FC236}">
                  <a16:creationId xmlns:a16="http://schemas.microsoft.com/office/drawing/2014/main" id="{EB203AAC-1779-4A97-98B8-2CF75AD62BA1}"/>
                </a:ext>
              </a:extLst>
            </p:cNvPr>
            <p:cNvGrpSpPr/>
            <p:nvPr/>
          </p:nvGrpSpPr>
          <p:grpSpPr>
            <a:xfrm>
              <a:off x="286625" y="3923799"/>
              <a:ext cx="133200" cy="133200"/>
              <a:chOff x="286625" y="3648899"/>
              <a:chExt cx="133200" cy="133200"/>
            </a:xfrm>
          </p:grpSpPr>
          <p:sp>
            <p:nvSpPr>
              <p:cNvPr id="20" name="Google Shape;507;p33">
                <a:extLst>
                  <a:ext uri="{FF2B5EF4-FFF2-40B4-BE49-F238E27FC236}">
                    <a16:creationId xmlns:a16="http://schemas.microsoft.com/office/drawing/2014/main" id="{D5841E57-BF66-48A4-97F5-5AF7BD7CD8D3}"/>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508;p33">
                <a:extLst>
                  <a:ext uri="{FF2B5EF4-FFF2-40B4-BE49-F238E27FC236}">
                    <a16:creationId xmlns:a16="http://schemas.microsoft.com/office/drawing/2014/main" id="{8CA72A29-76D7-46DD-B5BE-7378DF27E79E}"/>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 name="Google Shape;522;p33">
            <a:hlinkClick r:id="" action="ppaction://noaction"/>
            <a:extLst>
              <a:ext uri="{FF2B5EF4-FFF2-40B4-BE49-F238E27FC236}">
                <a16:creationId xmlns:a16="http://schemas.microsoft.com/office/drawing/2014/main" id="{B6B77B62-234E-4501-B0BE-F401687704CD}"/>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523;p33">
            <a:hlinkClick r:id="" action="ppaction://noaction"/>
            <a:extLst>
              <a:ext uri="{FF2B5EF4-FFF2-40B4-BE49-F238E27FC236}">
                <a16:creationId xmlns:a16="http://schemas.microsoft.com/office/drawing/2014/main" id="{B21435D6-95CE-42E9-AFC5-69500607B348}"/>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24884740"/>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7FCE9C74-3B7D-4D8F-A044-BCE0A62918D6}"/>
              </a:ext>
            </a:extLst>
          </p:cNvPr>
          <p:cNvSpPr>
            <a:spLocks noGrp="1"/>
          </p:cNvSpPr>
          <p:nvPr>
            <p:ph type="subTitle" idx="1"/>
          </p:nvPr>
        </p:nvSpPr>
        <p:spPr>
          <a:xfrm>
            <a:off x="2450700" y="2871692"/>
            <a:ext cx="4242600" cy="891000"/>
          </a:xfrm>
        </p:spPr>
        <p:txBody>
          <a:bodyPr/>
          <a:lstStyle/>
          <a:p>
            <a:r>
              <a:rPr lang="en-US" sz="1600" spc="600">
                <a:latin typeface="Oswald" pitchFamily="2" charset="0"/>
              </a:rPr>
              <a:t>FOR WATCHING</a:t>
            </a:r>
          </a:p>
        </p:txBody>
      </p:sp>
      <p:sp>
        <p:nvSpPr>
          <p:cNvPr id="3" name="Title 2">
            <a:extLst>
              <a:ext uri="{FF2B5EF4-FFF2-40B4-BE49-F238E27FC236}">
                <a16:creationId xmlns:a16="http://schemas.microsoft.com/office/drawing/2014/main" id="{117E8E8A-4A99-49BE-8C36-936F837E0D06}"/>
              </a:ext>
            </a:extLst>
          </p:cNvPr>
          <p:cNvSpPr>
            <a:spLocks noGrp="1"/>
          </p:cNvSpPr>
          <p:nvPr>
            <p:ph type="title"/>
          </p:nvPr>
        </p:nvSpPr>
        <p:spPr>
          <a:xfrm>
            <a:off x="1796250" y="1354965"/>
            <a:ext cx="5551500" cy="1302900"/>
          </a:xfrm>
        </p:spPr>
        <p:txBody>
          <a:bodyPr/>
          <a:lstStyle/>
          <a:p>
            <a:r>
              <a:rPr lang="en-US"/>
              <a:t>THANKS</a:t>
            </a:r>
          </a:p>
        </p:txBody>
      </p:sp>
      <p:grpSp>
        <p:nvGrpSpPr>
          <p:cNvPr id="4" name="Google Shape;674;p40">
            <a:extLst>
              <a:ext uri="{FF2B5EF4-FFF2-40B4-BE49-F238E27FC236}">
                <a16:creationId xmlns:a16="http://schemas.microsoft.com/office/drawing/2014/main" id="{86DF0C80-395D-41CF-B0A1-51B179D17349}"/>
              </a:ext>
            </a:extLst>
          </p:cNvPr>
          <p:cNvGrpSpPr/>
          <p:nvPr/>
        </p:nvGrpSpPr>
        <p:grpSpPr>
          <a:xfrm>
            <a:off x="299286" y="189025"/>
            <a:ext cx="133205" cy="119344"/>
            <a:chOff x="222150" y="185025"/>
            <a:chExt cx="170100" cy="152400"/>
          </a:xfrm>
        </p:grpSpPr>
        <p:cxnSp>
          <p:nvCxnSpPr>
            <p:cNvPr id="5" name="Google Shape;675;p40">
              <a:extLst>
                <a:ext uri="{FF2B5EF4-FFF2-40B4-BE49-F238E27FC236}">
                  <a16:creationId xmlns:a16="http://schemas.microsoft.com/office/drawing/2014/main" id="{219672E8-7607-4595-859C-A009EFA6510C}"/>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 name="Google Shape;676;p40">
              <a:extLst>
                <a:ext uri="{FF2B5EF4-FFF2-40B4-BE49-F238E27FC236}">
                  <a16:creationId xmlns:a16="http://schemas.microsoft.com/office/drawing/2014/main" id="{0989878E-89C3-4824-9AF6-6D48356FCF2F}"/>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7" name="Google Shape;677;p40">
              <a:extLst>
                <a:ext uri="{FF2B5EF4-FFF2-40B4-BE49-F238E27FC236}">
                  <a16:creationId xmlns:a16="http://schemas.microsoft.com/office/drawing/2014/main" id="{624ECEA7-2A64-46F7-80DF-828F80ED3720}"/>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sp>
        <p:nvSpPr>
          <p:cNvPr id="8" name="Google Shape;722;p40">
            <a:hlinkClick r:id="" action="ppaction://noaction"/>
            <a:extLst>
              <a:ext uri="{FF2B5EF4-FFF2-40B4-BE49-F238E27FC236}">
                <a16:creationId xmlns:a16="http://schemas.microsoft.com/office/drawing/2014/main" id="{3089760B-F179-4935-80D7-3CD0E11A09EA}"/>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499;p33">
            <a:extLst>
              <a:ext uri="{FF2B5EF4-FFF2-40B4-BE49-F238E27FC236}">
                <a16:creationId xmlns:a16="http://schemas.microsoft.com/office/drawing/2014/main" id="{42112D40-BC21-482D-B76E-9ABD63C4EBD1}"/>
              </a:ext>
            </a:extLst>
          </p:cNvPr>
          <p:cNvGrpSpPr/>
          <p:nvPr/>
        </p:nvGrpSpPr>
        <p:grpSpPr>
          <a:xfrm>
            <a:off x="262051" y="3983047"/>
            <a:ext cx="142655" cy="950877"/>
            <a:chOff x="277170" y="3923799"/>
            <a:chExt cx="142655" cy="950877"/>
          </a:xfrm>
        </p:grpSpPr>
        <p:sp>
          <p:nvSpPr>
            <p:cNvPr id="10" name="Google Shape;500;p33">
              <a:extLst>
                <a:ext uri="{FF2B5EF4-FFF2-40B4-BE49-F238E27FC236}">
                  <a16:creationId xmlns:a16="http://schemas.microsoft.com/office/drawing/2014/main" id="{08059F0B-18D8-4613-BE67-925B09634F7D}"/>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501;p33">
              <a:extLst>
                <a:ext uri="{FF2B5EF4-FFF2-40B4-BE49-F238E27FC236}">
                  <a16:creationId xmlns:a16="http://schemas.microsoft.com/office/drawing/2014/main" id="{6CF3FC61-7F8C-4550-96C3-519D026A4836}"/>
                </a:ext>
              </a:extLst>
            </p:cNvPr>
            <p:cNvGrpSpPr/>
            <p:nvPr/>
          </p:nvGrpSpPr>
          <p:grpSpPr>
            <a:xfrm>
              <a:off x="298112" y="4342643"/>
              <a:ext cx="110182" cy="126862"/>
              <a:chOff x="281100" y="2027800"/>
              <a:chExt cx="140700" cy="162000"/>
            </a:xfrm>
          </p:grpSpPr>
          <p:sp>
            <p:nvSpPr>
              <p:cNvPr id="15" name="Google Shape;502;p33">
                <a:extLst>
                  <a:ext uri="{FF2B5EF4-FFF2-40B4-BE49-F238E27FC236}">
                    <a16:creationId xmlns:a16="http://schemas.microsoft.com/office/drawing/2014/main" id="{7CA8BB62-E04B-4322-ABFF-9823F9DC080C}"/>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 name="Google Shape;503;p33">
                <a:extLst>
                  <a:ext uri="{FF2B5EF4-FFF2-40B4-BE49-F238E27FC236}">
                    <a16:creationId xmlns:a16="http://schemas.microsoft.com/office/drawing/2014/main" id="{D785EB98-8E8A-468A-A891-7E3DC23ACA7E}"/>
                  </a:ext>
                </a:extLst>
              </p:cNvPr>
              <p:cNvGrpSpPr/>
              <p:nvPr/>
            </p:nvGrpSpPr>
            <p:grpSpPr>
              <a:xfrm>
                <a:off x="308875" y="2088450"/>
                <a:ext cx="85200" cy="40700"/>
                <a:chOff x="308875" y="2087000"/>
                <a:chExt cx="85200" cy="40700"/>
              </a:xfrm>
            </p:grpSpPr>
            <p:cxnSp>
              <p:nvCxnSpPr>
                <p:cNvPr id="17" name="Google Shape;504;p33">
                  <a:extLst>
                    <a:ext uri="{FF2B5EF4-FFF2-40B4-BE49-F238E27FC236}">
                      <a16:creationId xmlns:a16="http://schemas.microsoft.com/office/drawing/2014/main" id="{00502994-15E2-4B9B-AAA8-86B0C687D905}"/>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18" name="Google Shape;505;p33">
                  <a:extLst>
                    <a:ext uri="{FF2B5EF4-FFF2-40B4-BE49-F238E27FC236}">
                      <a16:creationId xmlns:a16="http://schemas.microsoft.com/office/drawing/2014/main" id="{0AD318CA-F634-4D18-99EF-C012073FE5E9}"/>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12" name="Google Shape;506;p33">
              <a:extLst>
                <a:ext uri="{FF2B5EF4-FFF2-40B4-BE49-F238E27FC236}">
                  <a16:creationId xmlns:a16="http://schemas.microsoft.com/office/drawing/2014/main" id="{8AE84E7C-5EBA-4528-A616-9C1E68F2BB07}"/>
                </a:ext>
              </a:extLst>
            </p:cNvPr>
            <p:cNvGrpSpPr/>
            <p:nvPr/>
          </p:nvGrpSpPr>
          <p:grpSpPr>
            <a:xfrm>
              <a:off x="286625" y="3923799"/>
              <a:ext cx="133200" cy="133200"/>
              <a:chOff x="286625" y="3648899"/>
              <a:chExt cx="133200" cy="133200"/>
            </a:xfrm>
          </p:grpSpPr>
          <p:sp>
            <p:nvSpPr>
              <p:cNvPr id="13" name="Google Shape;507;p33">
                <a:extLst>
                  <a:ext uri="{FF2B5EF4-FFF2-40B4-BE49-F238E27FC236}">
                    <a16:creationId xmlns:a16="http://schemas.microsoft.com/office/drawing/2014/main" id="{A747693E-0F8C-4B2E-84D8-BC95FD9456FA}"/>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508;p33">
                <a:extLst>
                  <a:ext uri="{FF2B5EF4-FFF2-40B4-BE49-F238E27FC236}">
                    <a16:creationId xmlns:a16="http://schemas.microsoft.com/office/drawing/2014/main" id="{5975642E-2CFE-43BD-BF07-9FBB094B82B7}"/>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9" name="Google Shape;522;p33">
            <a:hlinkClick r:id="" action="ppaction://noaction"/>
            <a:extLst>
              <a:ext uri="{FF2B5EF4-FFF2-40B4-BE49-F238E27FC236}">
                <a16:creationId xmlns:a16="http://schemas.microsoft.com/office/drawing/2014/main" id="{83E332CD-2A38-4961-8A36-23E5922CA413}"/>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523;p33">
            <a:hlinkClick r:id="" action="ppaction://noaction"/>
            <a:extLst>
              <a:ext uri="{FF2B5EF4-FFF2-40B4-BE49-F238E27FC236}">
                <a16:creationId xmlns:a16="http://schemas.microsoft.com/office/drawing/2014/main" id="{35745A95-1A9D-412D-82FB-02765E890B1A}"/>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455;p31">
            <a:extLst>
              <a:ext uri="{FF2B5EF4-FFF2-40B4-BE49-F238E27FC236}">
                <a16:creationId xmlns:a16="http://schemas.microsoft.com/office/drawing/2014/main" id="{365AAA3C-A2D2-4A15-842D-0092898029A4}"/>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r"/>
            <a:r>
              <a:rPr lang="en-US" sz="1000" b="1">
                <a:latin typeface="Oswald"/>
                <a:ea typeface="Oswald"/>
                <a:cs typeface="Oswald"/>
                <a:sym typeface="Oswald"/>
              </a:rPr>
              <a:t>PYTHON</a:t>
            </a:r>
          </a:p>
        </p:txBody>
      </p:sp>
      <p:sp>
        <p:nvSpPr>
          <p:cNvPr id="22" name="Slide Number Placeholder 5">
            <a:extLst>
              <a:ext uri="{FF2B5EF4-FFF2-40B4-BE49-F238E27FC236}">
                <a16:creationId xmlns:a16="http://schemas.microsoft.com/office/drawing/2014/main" id="{B38D6366-9AAA-4225-B4CC-68DCE90C608A}"/>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25</a:t>
            </a:fld>
            <a:endParaRPr lang="en-US"/>
          </a:p>
        </p:txBody>
      </p:sp>
    </p:spTree>
    <p:extLst>
      <p:ext uri="{BB962C8B-B14F-4D97-AF65-F5344CB8AC3E}">
        <p14:creationId xmlns:p14="http://schemas.microsoft.com/office/powerpoint/2010/main" val="1217707607"/>
      </p:ext>
    </p:extLst>
  </p:cSld>
  <p:clrMapOvr>
    <a:masterClrMapping/>
  </p:clrMapOvr>
  <mc:AlternateContent xmlns:mc="http://schemas.openxmlformats.org/markup-compatibility/2006" xmlns:p14="http://schemas.microsoft.com/office/powerpoint/2010/main">
    <mc:Choice Requires="p14">
      <p:transition spd="slow" p14:dur="800">
        <p14:flythrough dir="ou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162;p17">
            <a:extLst>
              <a:ext uri="{FF2B5EF4-FFF2-40B4-BE49-F238E27FC236}">
                <a16:creationId xmlns:a16="http://schemas.microsoft.com/office/drawing/2014/main" id="{D23DAF80-7ADF-4608-BC17-555CC3B526A7}"/>
              </a:ext>
            </a:extLst>
          </p:cNvPr>
          <p:cNvSpPr/>
          <p:nvPr/>
        </p:nvSpPr>
        <p:spPr>
          <a:xfrm>
            <a:off x="720000" y="420330"/>
            <a:ext cx="7704000" cy="4277032"/>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65;p17">
            <a:extLst>
              <a:ext uri="{FF2B5EF4-FFF2-40B4-BE49-F238E27FC236}">
                <a16:creationId xmlns:a16="http://schemas.microsoft.com/office/drawing/2014/main" id="{0A61AE01-4A32-4958-8763-E37202E48C3F}"/>
              </a:ext>
            </a:extLst>
          </p:cNvPr>
          <p:cNvGrpSpPr/>
          <p:nvPr/>
        </p:nvGrpSpPr>
        <p:grpSpPr>
          <a:xfrm>
            <a:off x="8424000" y="209250"/>
            <a:ext cx="433550" cy="78899"/>
            <a:chOff x="8424000" y="285450"/>
            <a:chExt cx="433550" cy="78899"/>
          </a:xfrm>
        </p:grpSpPr>
        <p:cxnSp>
          <p:nvCxnSpPr>
            <p:cNvPr id="4" name="Google Shape;166;p17">
              <a:extLst>
                <a:ext uri="{FF2B5EF4-FFF2-40B4-BE49-F238E27FC236}">
                  <a16:creationId xmlns:a16="http://schemas.microsoft.com/office/drawing/2014/main" id="{EF1EB548-5BBD-4868-A5BC-408BEE5519EE}"/>
                </a:ext>
              </a:extLst>
            </p:cNvPr>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 name="Google Shape;167;p17">
              <a:extLst>
                <a:ext uri="{FF2B5EF4-FFF2-40B4-BE49-F238E27FC236}">
                  <a16:creationId xmlns:a16="http://schemas.microsoft.com/office/drawing/2014/main" id="{A806BD1A-69D4-49DE-BD14-BFB94B43A86D}"/>
                </a:ext>
              </a:extLst>
            </p:cNvPr>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8;p17">
              <a:extLst>
                <a:ext uri="{FF2B5EF4-FFF2-40B4-BE49-F238E27FC236}">
                  <a16:creationId xmlns:a16="http://schemas.microsoft.com/office/drawing/2014/main" id="{49199331-0510-4A25-A506-B743815D1CFB}"/>
                </a:ext>
              </a:extLst>
            </p:cNvPr>
            <p:cNvGrpSpPr/>
            <p:nvPr/>
          </p:nvGrpSpPr>
          <p:grpSpPr>
            <a:xfrm>
              <a:off x="8785929" y="285450"/>
              <a:ext cx="71621" cy="78899"/>
              <a:chOff x="3621700" y="273825"/>
              <a:chExt cx="100875" cy="111125"/>
            </a:xfrm>
          </p:grpSpPr>
          <p:cxnSp>
            <p:nvCxnSpPr>
              <p:cNvPr id="7" name="Google Shape;169;p17">
                <a:extLst>
                  <a:ext uri="{FF2B5EF4-FFF2-40B4-BE49-F238E27FC236}">
                    <a16:creationId xmlns:a16="http://schemas.microsoft.com/office/drawing/2014/main" id="{4CD659E0-C229-4D86-9EA6-344EF9F208E5}"/>
                  </a:ext>
                </a:extLst>
              </p:cNvPr>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 name="Google Shape;170;p17">
                <a:extLst>
                  <a:ext uri="{FF2B5EF4-FFF2-40B4-BE49-F238E27FC236}">
                    <a16:creationId xmlns:a16="http://schemas.microsoft.com/office/drawing/2014/main" id="{154E17AA-5FEF-4206-B9FB-7548634B62F1}"/>
                  </a:ext>
                </a:extLst>
              </p:cNvPr>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14" name="Google Shape;495;p33">
            <a:extLst>
              <a:ext uri="{FF2B5EF4-FFF2-40B4-BE49-F238E27FC236}">
                <a16:creationId xmlns:a16="http://schemas.microsoft.com/office/drawing/2014/main" id="{886C914B-7014-4B57-84D7-FE3E03E7AFDD}"/>
              </a:ext>
            </a:extLst>
          </p:cNvPr>
          <p:cNvGrpSpPr/>
          <p:nvPr/>
        </p:nvGrpSpPr>
        <p:grpSpPr>
          <a:xfrm>
            <a:off x="299286" y="189025"/>
            <a:ext cx="133205" cy="119344"/>
            <a:chOff x="222150" y="185025"/>
            <a:chExt cx="170100" cy="152400"/>
          </a:xfrm>
        </p:grpSpPr>
        <p:cxnSp>
          <p:nvCxnSpPr>
            <p:cNvPr id="15" name="Google Shape;496;p33">
              <a:extLst>
                <a:ext uri="{FF2B5EF4-FFF2-40B4-BE49-F238E27FC236}">
                  <a16:creationId xmlns:a16="http://schemas.microsoft.com/office/drawing/2014/main" id="{46C2BBC0-2F25-4EE9-8F46-843DD1BB5F4A}"/>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 name="Google Shape;497;p33">
              <a:extLst>
                <a:ext uri="{FF2B5EF4-FFF2-40B4-BE49-F238E27FC236}">
                  <a16:creationId xmlns:a16="http://schemas.microsoft.com/office/drawing/2014/main" id="{D6E2A1F2-53D2-4B79-8D8D-4BC7E4184A36}"/>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498;p33">
              <a:extLst>
                <a:ext uri="{FF2B5EF4-FFF2-40B4-BE49-F238E27FC236}">
                  <a16:creationId xmlns:a16="http://schemas.microsoft.com/office/drawing/2014/main" id="{42A562DE-3328-4627-B350-BC063DB7D87B}"/>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8" name="Google Shape;499;p33">
            <a:extLst>
              <a:ext uri="{FF2B5EF4-FFF2-40B4-BE49-F238E27FC236}">
                <a16:creationId xmlns:a16="http://schemas.microsoft.com/office/drawing/2014/main" id="{A20301BC-6174-48FD-A40C-72826DD3453F}"/>
              </a:ext>
            </a:extLst>
          </p:cNvPr>
          <p:cNvGrpSpPr/>
          <p:nvPr/>
        </p:nvGrpSpPr>
        <p:grpSpPr>
          <a:xfrm>
            <a:off x="262051" y="3983047"/>
            <a:ext cx="142655" cy="950877"/>
            <a:chOff x="277170" y="3923799"/>
            <a:chExt cx="142655" cy="950877"/>
          </a:xfrm>
        </p:grpSpPr>
        <p:sp>
          <p:nvSpPr>
            <p:cNvPr id="19" name="Google Shape;500;p33">
              <a:extLst>
                <a:ext uri="{FF2B5EF4-FFF2-40B4-BE49-F238E27FC236}">
                  <a16:creationId xmlns:a16="http://schemas.microsoft.com/office/drawing/2014/main" id="{376CD3D2-BD77-4FEA-8070-C69B0C8C1BEB}"/>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501;p33">
              <a:extLst>
                <a:ext uri="{FF2B5EF4-FFF2-40B4-BE49-F238E27FC236}">
                  <a16:creationId xmlns:a16="http://schemas.microsoft.com/office/drawing/2014/main" id="{8627FE29-CFF5-4705-BD98-4478893CDCBF}"/>
                </a:ext>
              </a:extLst>
            </p:cNvPr>
            <p:cNvGrpSpPr/>
            <p:nvPr/>
          </p:nvGrpSpPr>
          <p:grpSpPr>
            <a:xfrm>
              <a:off x="298112" y="4342643"/>
              <a:ext cx="110182" cy="126862"/>
              <a:chOff x="281100" y="2027800"/>
              <a:chExt cx="140700" cy="162000"/>
            </a:xfrm>
          </p:grpSpPr>
          <p:sp>
            <p:nvSpPr>
              <p:cNvPr id="24" name="Google Shape;502;p33">
                <a:extLst>
                  <a:ext uri="{FF2B5EF4-FFF2-40B4-BE49-F238E27FC236}">
                    <a16:creationId xmlns:a16="http://schemas.microsoft.com/office/drawing/2014/main" id="{2FF131AB-74DA-4D1D-B130-7C9A336899FE}"/>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03;p33">
                <a:extLst>
                  <a:ext uri="{FF2B5EF4-FFF2-40B4-BE49-F238E27FC236}">
                    <a16:creationId xmlns:a16="http://schemas.microsoft.com/office/drawing/2014/main" id="{C62F22E0-3B21-4265-84D6-17D1B1816105}"/>
                  </a:ext>
                </a:extLst>
              </p:cNvPr>
              <p:cNvGrpSpPr/>
              <p:nvPr/>
            </p:nvGrpSpPr>
            <p:grpSpPr>
              <a:xfrm>
                <a:off x="308875" y="2088450"/>
                <a:ext cx="85200" cy="40700"/>
                <a:chOff x="308875" y="2087000"/>
                <a:chExt cx="85200" cy="40700"/>
              </a:xfrm>
            </p:grpSpPr>
            <p:cxnSp>
              <p:nvCxnSpPr>
                <p:cNvPr id="26" name="Google Shape;504;p33">
                  <a:extLst>
                    <a:ext uri="{FF2B5EF4-FFF2-40B4-BE49-F238E27FC236}">
                      <a16:creationId xmlns:a16="http://schemas.microsoft.com/office/drawing/2014/main" id="{38D403F6-EB0C-43A5-9C7B-DAC0380AD523}"/>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505;p33">
                  <a:extLst>
                    <a:ext uri="{FF2B5EF4-FFF2-40B4-BE49-F238E27FC236}">
                      <a16:creationId xmlns:a16="http://schemas.microsoft.com/office/drawing/2014/main" id="{E1D7E1BD-8E2B-4385-BA8E-A00C99BAB54F}"/>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1" name="Google Shape;506;p33">
              <a:extLst>
                <a:ext uri="{FF2B5EF4-FFF2-40B4-BE49-F238E27FC236}">
                  <a16:creationId xmlns:a16="http://schemas.microsoft.com/office/drawing/2014/main" id="{9FF525E9-9389-4204-9645-56EA056505BF}"/>
                </a:ext>
              </a:extLst>
            </p:cNvPr>
            <p:cNvGrpSpPr/>
            <p:nvPr/>
          </p:nvGrpSpPr>
          <p:grpSpPr>
            <a:xfrm>
              <a:off x="286625" y="3923799"/>
              <a:ext cx="133200" cy="133200"/>
              <a:chOff x="286625" y="3648899"/>
              <a:chExt cx="133200" cy="133200"/>
            </a:xfrm>
          </p:grpSpPr>
          <p:sp>
            <p:nvSpPr>
              <p:cNvPr id="22" name="Google Shape;507;p33">
                <a:extLst>
                  <a:ext uri="{FF2B5EF4-FFF2-40B4-BE49-F238E27FC236}">
                    <a16:creationId xmlns:a16="http://schemas.microsoft.com/office/drawing/2014/main" id="{C8648967-B118-4151-A964-618862CBD6B6}"/>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8;p33">
                <a:extLst>
                  <a:ext uri="{FF2B5EF4-FFF2-40B4-BE49-F238E27FC236}">
                    <a16:creationId xmlns:a16="http://schemas.microsoft.com/office/drawing/2014/main" id="{536770A1-526D-4DA8-AE3A-226C39375E4F}"/>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Google Shape;510;p33">
            <a:hlinkClick r:id="" action="ppaction://noaction"/>
            <a:extLst>
              <a:ext uri="{FF2B5EF4-FFF2-40B4-BE49-F238E27FC236}">
                <a16:creationId xmlns:a16="http://schemas.microsoft.com/office/drawing/2014/main" id="{11F66A0D-AAE9-499B-8D0A-97BAE65FA552}"/>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1;p33">
            <a:hlinkClick r:id="" action="ppaction://noaction"/>
            <a:extLst>
              <a:ext uri="{FF2B5EF4-FFF2-40B4-BE49-F238E27FC236}">
                <a16:creationId xmlns:a16="http://schemas.microsoft.com/office/drawing/2014/main" id="{9AB70132-F8DA-4332-854C-637605F7135A}"/>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2;p33">
            <a:hlinkClick r:id="" action="ppaction://noaction"/>
            <a:extLst>
              <a:ext uri="{FF2B5EF4-FFF2-40B4-BE49-F238E27FC236}">
                <a16:creationId xmlns:a16="http://schemas.microsoft.com/office/drawing/2014/main" id="{3A45224A-AA13-4F33-A151-D41D5A9347A2}"/>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3;p33">
            <a:hlinkClick r:id="" action="ppaction://noaction"/>
            <a:extLst>
              <a:ext uri="{FF2B5EF4-FFF2-40B4-BE49-F238E27FC236}">
                <a16:creationId xmlns:a16="http://schemas.microsoft.com/office/drawing/2014/main" id="{E97A909C-DC3C-4F05-AEEF-DC18C174B2B1}"/>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4;p33">
            <a:hlinkClick r:id="" action="ppaction://noaction"/>
            <a:extLst>
              <a:ext uri="{FF2B5EF4-FFF2-40B4-BE49-F238E27FC236}">
                <a16:creationId xmlns:a16="http://schemas.microsoft.com/office/drawing/2014/main" id="{60B333CD-7A91-4139-92EE-6EECBB4CD294}"/>
              </a:ext>
            </a:extLst>
          </p:cNvPr>
          <p:cNvSpPr/>
          <p:nvPr/>
        </p:nvSpPr>
        <p:spPr>
          <a:xfrm>
            <a:off x="-768376" y="4862098"/>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512;p33">
            <a:extLst>
              <a:ext uri="{FF2B5EF4-FFF2-40B4-BE49-F238E27FC236}">
                <a16:creationId xmlns:a16="http://schemas.microsoft.com/office/drawing/2014/main" id="{0ECBF9E7-78F8-420A-98F7-17FC30293AA0}"/>
              </a:ext>
            </a:extLst>
          </p:cNvPr>
          <p:cNvSpPr txBox="1">
            <a:spLocks/>
          </p:cNvSpPr>
          <p:nvPr/>
        </p:nvSpPr>
        <p:spPr>
          <a:xfrm>
            <a:off x="979941" y="287421"/>
            <a:ext cx="7184105" cy="1302900"/>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vi-VN" sz="1800">
                <a:solidFill>
                  <a:schemeClr val="bg1"/>
                </a:solidFill>
                <a:latin typeface="Oswald Bold" pitchFamily="2" charset="0"/>
              </a:rPr>
              <a:t>Hiện nay ở trên đất nước ta có rất nhiều món ăn khác nhau có món ăn truyền thống của Việt Nam ta và các món ăn thuộc nền văn hóa nước khác.</a:t>
            </a:r>
          </a:p>
        </p:txBody>
      </p:sp>
      <p:pic>
        <p:nvPicPr>
          <p:cNvPr id="34" name="Picture 2" descr="Bán bánh mì thời 4.0 – Vua Bánh Mì ứng dụng công nghệ để kiếm tiền và giữ  tiền">
            <a:extLst>
              <a:ext uri="{FF2B5EF4-FFF2-40B4-BE49-F238E27FC236}">
                <a16:creationId xmlns:a16="http://schemas.microsoft.com/office/drawing/2014/main" id="{3E4156A2-A440-4751-AB61-69860D1340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1084" y="1599850"/>
            <a:ext cx="2706531" cy="15964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35" name="Picture 4" descr="Pizza Wallpapers - Top Những Hình Ảnh Đẹp">
            <a:extLst>
              <a:ext uri="{FF2B5EF4-FFF2-40B4-BE49-F238E27FC236}">
                <a16:creationId xmlns:a16="http://schemas.microsoft.com/office/drawing/2014/main" id="{C74DE4E9-99E6-49B2-BD11-F7EF5A1B78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8575" y="1599849"/>
            <a:ext cx="2554341" cy="1596463"/>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cxnSp>
        <p:nvCxnSpPr>
          <p:cNvPr id="36" name="Google Shape;521;p33">
            <a:extLst>
              <a:ext uri="{FF2B5EF4-FFF2-40B4-BE49-F238E27FC236}">
                <a16:creationId xmlns:a16="http://schemas.microsoft.com/office/drawing/2014/main" id="{20C47CC9-CD1B-45D6-960A-EB2C0CA35378}"/>
              </a:ext>
            </a:extLst>
          </p:cNvPr>
          <p:cNvCxnSpPr>
            <a:cxnSpLocks/>
          </p:cNvCxnSpPr>
          <p:nvPr/>
        </p:nvCxnSpPr>
        <p:spPr>
          <a:xfrm>
            <a:off x="921238" y="4026471"/>
            <a:ext cx="361872" cy="0"/>
          </a:xfrm>
          <a:prstGeom prst="straightConnector1">
            <a:avLst/>
          </a:prstGeom>
          <a:noFill/>
          <a:ln w="9525" cap="flat" cmpd="sng">
            <a:solidFill>
              <a:schemeClr val="dk2"/>
            </a:solidFill>
            <a:prstDash val="solid"/>
            <a:round/>
            <a:headEnd type="none" w="med" len="med"/>
            <a:tailEnd type="stealth" w="med" len="med"/>
          </a:ln>
        </p:spPr>
      </p:cxnSp>
      <p:sp>
        <p:nvSpPr>
          <p:cNvPr id="39" name="TextBox 38">
            <a:extLst>
              <a:ext uri="{FF2B5EF4-FFF2-40B4-BE49-F238E27FC236}">
                <a16:creationId xmlns:a16="http://schemas.microsoft.com/office/drawing/2014/main" id="{320D4F2C-7213-4EA5-B1AB-411DF36C22EE}"/>
              </a:ext>
            </a:extLst>
          </p:cNvPr>
          <p:cNvSpPr txBox="1"/>
          <p:nvPr/>
        </p:nvSpPr>
        <p:spPr>
          <a:xfrm>
            <a:off x="1541199" y="3692418"/>
            <a:ext cx="6061588" cy="646331"/>
          </a:xfrm>
          <a:prstGeom prst="rect">
            <a:avLst/>
          </a:prstGeom>
          <a:noFill/>
        </p:spPr>
        <p:txBody>
          <a:bodyPr wrap="square">
            <a:spAutoFit/>
          </a:bodyPr>
          <a:lstStyle/>
          <a:p>
            <a:pPr algn="ctr"/>
            <a:r>
              <a:rPr lang="en-GB" sz="1800">
                <a:solidFill>
                  <a:schemeClr val="bg1"/>
                </a:solidFill>
                <a:effectLst/>
                <a:latin typeface="Oswald Bold" pitchFamily="2" charset="0"/>
                <a:ea typeface="Calibri" panose="020F0502020204030204" pitchFamily="34" charset="0"/>
                <a:cs typeface="Times New Roman" panose="02020603050405020304" pitchFamily="18" charset="0"/>
              </a:rPr>
              <a:t>Vì vậy, việc nhận diện món ăn Việt Nam đóng góp 1 phần quảng bá văn hóa ẩm thực của các vùng miền ra bạn bè quốc tế.</a:t>
            </a:r>
            <a:endParaRPr lang="en-US" sz="1800">
              <a:solidFill>
                <a:schemeClr val="bg1"/>
              </a:solidFill>
              <a:latin typeface="Oswald Bold" pitchFamily="2" charset="0"/>
            </a:endParaRPr>
          </a:p>
        </p:txBody>
      </p:sp>
      <p:sp>
        <p:nvSpPr>
          <p:cNvPr id="37" name="Google Shape;455;p31">
            <a:extLst>
              <a:ext uri="{FF2B5EF4-FFF2-40B4-BE49-F238E27FC236}">
                <a16:creationId xmlns:a16="http://schemas.microsoft.com/office/drawing/2014/main" id="{CC943411-E18A-4600-B6A2-A99E1F3C034E}"/>
              </a:ext>
            </a:extLst>
          </p:cNvPr>
          <p:cNvSpPr txBox="1">
            <a:spLocks/>
          </p:cNvSpPr>
          <p:nvPr/>
        </p:nvSpPr>
        <p:spPr>
          <a:xfrm>
            <a:off x="7791350" y="4755900"/>
            <a:ext cx="1066200" cy="277800"/>
          </a:xfrm>
          <a:prstGeom prst="rect">
            <a:avLst/>
          </a:prstGeom>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000" b="1">
                <a:solidFill>
                  <a:schemeClr val="dk2"/>
                </a:solidFill>
                <a:latin typeface="Oswald"/>
                <a:ea typeface="Oswald"/>
                <a:cs typeface="Oswald"/>
                <a:sym typeface="Oswald"/>
              </a:rPr>
              <a:t>PYTHON</a:t>
            </a:r>
          </a:p>
        </p:txBody>
      </p:sp>
      <p:sp>
        <p:nvSpPr>
          <p:cNvPr id="38" name="Slide Number Placeholder 5">
            <a:extLst>
              <a:ext uri="{FF2B5EF4-FFF2-40B4-BE49-F238E27FC236}">
                <a16:creationId xmlns:a16="http://schemas.microsoft.com/office/drawing/2014/main" id="{6BDDB4A5-0209-4F94-9CAC-E47A041B6AAF}"/>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3</a:t>
            </a:fld>
            <a:endParaRPr lang="en-US"/>
          </a:p>
        </p:txBody>
      </p:sp>
    </p:spTree>
    <p:extLst>
      <p:ext uri="{BB962C8B-B14F-4D97-AF65-F5344CB8AC3E}">
        <p14:creationId xmlns:p14="http://schemas.microsoft.com/office/powerpoint/2010/main" val="830081726"/>
      </p:ext>
    </p:extLst>
  </p:cSld>
  <p:clrMapOvr>
    <a:masterClrMapping/>
  </p:clrMapOvr>
  <p:transition spd="slow">
    <p:cover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162;p17">
            <a:extLst>
              <a:ext uri="{FF2B5EF4-FFF2-40B4-BE49-F238E27FC236}">
                <a16:creationId xmlns:a16="http://schemas.microsoft.com/office/drawing/2014/main" id="{D23DAF80-7ADF-4608-BC17-555CC3B526A7}"/>
              </a:ext>
            </a:extLst>
          </p:cNvPr>
          <p:cNvSpPr/>
          <p:nvPr/>
        </p:nvSpPr>
        <p:spPr>
          <a:xfrm>
            <a:off x="720000" y="209251"/>
            <a:ext cx="7704000" cy="4724672"/>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65;p17">
            <a:extLst>
              <a:ext uri="{FF2B5EF4-FFF2-40B4-BE49-F238E27FC236}">
                <a16:creationId xmlns:a16="http://schemas.microsoft.com/office/drawing/2014/main" id="{0A61AE01-4A32-4958-8763-E37202E48C3F}"/>
              </a:ext>
            </a:extLst>
          </p:cNvPr>
          <p:cNvGrpSpPr/>
          <p:nvPr/>
        </p:nvGrpSpPr>
        <p:grpSpPr>
          <a:xfrm>
            <a:off x="8424000" y="209250"/>
            <a:ext cx="433550" cy="78899"/>
            <a:chOff x="8424000" y="285450"/>
            <a:chExt cx="433550" cy="78899"/>
          </a:xfrm>
        </p:grpSpPr>
        <p:cxnSp>
          <p:nvCxnSpPr>
            <p:cNvPr id="4" name="Google Shape;166;p17">
              <a:extLst>
                <a:ext uri="{FF2B5EF4-FFF2-40B4-BE49-F238E27FC236}">
                  <a16:creationId xmlns:a16="http://schemas.microsoft.com/office/drawing/2014/main" id="{EF1EB548-5BBD-4868-A5BC-408BEE5519EE}"/>
                </a:ext>
              </a:extLst>
            </p:cNvPr>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 name="Google Shape;167;p17">
              <a:extLst>
                <a:ext uri="{FF2B5EF4-FFF2-40B4-BE49-F238E27FC236}">
                  <a16:creationId xmlns:a16="http://schemas.microsoft.com/office/drawing/2014/main" id="{A806BD1A-69D4-49DE-BD14-BFB94B43A86D}"/>
                </a:ext>
              </a:extLst>
            </p:cNvPr>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8;p17">
              <a:extLst>
                <a:ext uri="{FF2B5EF4-FFF2-40B4-BE49-F238E27FC236}">
                  <a16:creationId xmlns:a16="http://schemas.microsoft.com/office/drawing/2014/main" id="{49199331-0510-4A25-A506-B743815D1CFB}"/>
                </a:ext>
              </a:extLst>
            </p:cNvPr>
            <p:cNvGrpSpPr/>
            <p:nvPr/>
          </p:nvGrpSpPr>
          <p:grpSpPr>
            <a:xfrm>
              <a:off x="8785929" y="285450"/>
              <a:ext cx="71621" cy="78899"/>
              <a:chOff x="3621700" y="273825"/>
              <a:chExt cx="100875" cy="111125"/>
            </a:xfrm>
          </p:grpSpPr>
          <p:cxnSp>
            <p:nvCxnSpPr>
              <p:cNvPr id="7" name="Google Shape;169;p17">
                <a:extLst>
                  <a:ext uri="{FF2B5EF4-FFF2-40B4-BE49-F238E27FC236}">
                    <a16:creationId xmlns:a16="http://schemas.microsoft.com/office/drawing/2014/main" id="{4CD659E0-C229-4D86-9EA6-344EF9F208E5}"/>
                  </a:ext>
                </a:extLst>
              </p:cNvPr>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 name="Google Shape;170;p17">
                <a:extLst>
                  <a:ext uri="{FF2B5EF4-FFF2-40B4-BE49-F238E27FC236}">
                    <a16:creationId xmlns:a16="http://schemas.microsoft.com/office/drawing/2014/main" id="{154E17AA-5FEF-4206-B9FB-7548634B62F1}"/>
                  </a:ext>
                </a:extLst>
              </p:cNvPr>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14" name="Google Shape;495;p33">
            <a:extLst>
              <a:ext uri="{FF2B5EF4-FFF2-40B4-BE49-F238E27FC236}">
                <a16:creationId xmlns:a16="http://schemas.microsoft.com/office/drawing/2014/main" id="{886C914B-7014-4B57-84D7-FE3E03E7AFDD}"/>
              </a:ext>
            </a:extLst>
          </p:cNvPr>
          <p:cNvGrpSpPr/>
          <p:nvPr/>
        </p:nvGrpSpPr>
        <p:grpSpPr>
          <a:xfrm>
            <a:off x="299286" y="189025"/>
            <a:ext cx="133205" cy="119344"/>
            <a:chOff x="222150" y="185025"/>
            <a:chExt cx="170100" cy="152400"/>
          </a:xfrm>
        </p:grpSpPr>
        <p:cxnSp>
          <p:nvCxnSpPr>
            <p:cNvPr id="15" name="Google Shape;496;p33">
              <a:extLst>
                <a:ext uri="{FF2B5EF4-FFF2-40B4-BE49-F238E27FC236}">
                  <a16:creationId xmlns:a16="http://schemas.microsoft.com/office/drawing/2014/main" id="{46C2BBC0-2F25-4EE9-8F46-843DD1BB5F4A}"/>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 name="Google Shape;497;p33">
              <a:extLst>
                <a:ext uri="{FF2B5EF4-FFF2-40B4-BE49-F238E27FC236}">
                  <a16:creationId xmlns:a16="http://schemas.microsoft.com/office/drawing/2014/main" id="{D6E2A1F2-53D2-4B79-8D8D-4BC7E4184A36}"/>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498;p33">
              <a:extLst>
                <a:ext uri="{FF2B5EF4-FFF2-40B4-BE49-F238E27FC236}">
                  <a16:creationId xmlns:a16="http://schemas.microsoft.com/office/drawing/2014/main" id="{42A562DE-3328-4627-B350-BC063DB7D87B}"/>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8" name="Google Shape;499;p33">
            <a:extLst>
              <a:ext uri="{FF2B5EF4-FFF2-40B4-BE49-F238E27FC236}">
                <a16:creationId xmlns:a16="http://schemas.microsoft.com/office/drawing/2014/main" id="{A20301BC-6174-48FD-A40C-72826DD3453F}"/>
              </a:ext>
            </a:extLst>
          </p:cNvPr>
          <p:cNvGrpSpPr/>
          <p:nvPr/>
        </p:nvGrpSpPr>
        <p:grpSpPr>
          <a:xfrm>
            <a:off x="262051" y="3983047"/>
            <a:ext cx="142655" cy="950877"/>
            <a:chOff x="277170" y="3923799"/>
            <a:chExt cx="142655" cy="950877"/>
          </a:xfrm>
        </p:grpSpPr>
        <p:sp>
          <p:nvSpPr>
            <p:cNvPr id="19" name="Google Shape;500;p33">
              <a:extLst>
                <a:ext uri="{FF2B5EF4-FFF2-40B4-BE49-F238E27FC236}">
                  <a16:creationId xmlns:a16="http://schemas.microsoft.com/office/drawing/2014/main" id="{376CD3D2-BD77-4FEA-8070-C69B0C8C1BEB}"/>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501;p33">
              <a:extLst>
                <a:ext uri="{FF2B5EF4-FFF2-40B4-BE49-F238E27FC236}">
                  <a16:creationId xmlns:a16="http://schemas.microsoft.com/office/drawing/2014/main" id="{8627FE29-CFF5-4705-BD98-4478893CDCBF}"/>
                </a:ext>
              </a:extLst>
            </p:cNvPr>
            <p:cNvGrpSpPr/>
            <p:nvPr/>
          </p:nvGrpSpPr>
          <p:grpSpPr>
            <a:xfrm>
              <a:off x="298112" y="4342643"/>
              <a:ext cx="110182" cy="126862"/>
              <a:chOff x="281100" y="2027800"/>
              <a:chExt cx="140700" cy="162000"/>
            </a:xfrm>
          </p:grpSpPr>
          <p:sp>
            <p:nvSpPr>
              <p:cNvPr id="24" name="Google Shape;502;p33">
                <a:extLst>
                  <a:ext uri="{FF2B5EF4-FFF2-40B4-BE49-F238E27FC236}">
                    <a16:creationId xmlns:a16="http://schemas.microsoft.com/office/drawing/2014/main" id="{2FF131AB-74DA-4D1D-B130-7C9A336899FE}"/>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03;p33">
                <a:extLst>
                  <a:ext uri="{FF2B5EF4-FFF2-40B4-BE49-F238E27FC236}">
                    <a16:creationId xmlns:a16="http://schemas.microsoft.com/office/drawing/2014/main" id="{C62F22E0-3B21-4265-84D6-17D1B1816105}"/>
                  </a:ext>
                </a:extLst>
              </p:cNvPr>
              <p:cNvGrpSpPr/>
              <p:nvPr/>
            </p:nvGrpSpPr>
            <p:grpSpPr>
              <a:xfrm>
                <a:off x="308875" y="2088450"/>
                <a:ext cx="85200" cy="40700"/>
                <a:chOff x="308875" y="2087000"/>
                <a:chExt cx="85200" cy="40700"/>
              </a:xfrm>
            </p:grpSpPr>
            <p:cxnSp>
              <p:nvCxnSpPr>
                <p:cNvPr id="26" name="Google Shape;504;p33">
                  <a:extLst>
                    <a:ext uri="{FF2B5EF4-FFF2-40B4-BE49-F238E27FC236}">
                      <a16:creationId xmlns:a16="http://schemas.microsoft.com/office/drawing/2014/main" id="{38D403F6-EB0C-43A5-9C7B-DAC0380AD523}"/>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505;p33">
                  <a:extLst>
                    <a:ext uri="{FF2B5EF4-FFF2-40B4-BE49-F238E27FC236}">
                      <a16:creationId xmlns:a16="http://schemas.microsoft.com/office/drawing/2014/main" id="{E1D7E1BD-8E2B-4385-BA8E-A00C99BAB54F}"/>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1" name="Google Shape;506;p33">
              <a:extLst>
                <a:ext uri="{FF2B5EF4-FFF2-40B4-BE49-F238E27FC236}">
                  <a16:creationId xmlns:a16="http://schemas.microsoft.com/office/drawing/2014/main" id="{9FF525E9-9389-4204-9645-56EA056505BF}"/>
                </a:ext>
              </a:extLst>
            </p:cNvPr>
            <p:cNvGrpSpPr/>
            <p:nvPr/>
          </p:nvGrpSpPr>
          <p:grpSpPr>
            <a:xfrm>
              <a:off x="286625" y="3923799"/>
              <a:ext cx="133200" cy="133200"/>
              <a:chOff x="286625" y="3648899"/>
              <a:chExt cx="133200" cy="133200"/>
            </a:xfrm>
          </p:grpSpPr>
          <p:sp>
            <p:nvSpPr>
              <p:cNvPr id="22" name="Google Shape;507;p33">
                <a:extLst>
                  <a:ext uri="{FF2B5EF4-FFF2-40B4-BE49-F238E27FC236}">
                    <a16:creationId xmlns:a16="http://schemas.microsoft.com/office/drawing/2014/main" id="{C8648967-B118-4151-A964-618862CBD6B6}"/>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8;p33">
                <a:extLst>
                  <a:ext uri="{FF2B5EF4-FFF2-40B4-BE49-F238E27FC236}">
                    <a16:creationId xmlns:a16="http://schemas.microsoft.com/office/drawing/2014/main" id="{536770A1-526D-4DA8-AE3A-226C39375E4F}"/>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Google Shape;510;p33">
            <a:hlinkClick r:id="" action="ppaction://noaction"/>
            <a:extLst>
              <a:ext uri="{FF2B5EF4-FFF2-40B4-BE49-F238E27FC236}">
                <a16:creationId xmlns:a16="http://schemas.microsoft.com/office/drawing/2014/main" id="{11F66A0D-AAE9-499B-8D0A-97BAE65FA552}"/>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1;p33">
            <a:hlinkClick r:id="" action="ppaction://noaction"/>
            <a:extLst>
              <a:ext uri="{FF2B5EF4-FFF2-40B4-BE49-F238E27FC236}">
                <a16:creationId xmlns:a16="http://schemas.microsoft.com/office/drawing/2014/main" id="{9AB70132-F8DA-4332-854C-637605F7135A}"/>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2;p33">
            <a:hlinkClick r:id="" action="ppaction://noaction"/>
            <a:extLst>
              <a:ext uri="{FF2B5EF4-FFF2-40B4-BE49-F238E27FC236}">
                <a16:creationId xmlns:a16="http://schemas.microsoft.com/office/drawing/2014/main" id="{3A45224A-AA13-4F33-A151-D41D5A9347A2}"/>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3;p33">
            <a:hlinkClick r:id="" action="ppaction://noaction"/>
            <a:extLst>
              <a:ext uri="{FF2B5EF4-FFF2-40B4-BE49-F238E27FC236}">
                <a16:creationId xmlns:a16="http://schemas.microsoft.com/office/drawing/2014/main" id="{E97A909C-DC3C-4F05-AEEF-DC18C174B2B1}"/>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4;p33">
            <a:hlinkClick r:id="" action="ppaction://noaction"/>
            <a:extLst>
              <a:ext uri="{FF2B5EF4-FFF2-40B4-BE49-F238E27FC236}">
                <a16:creationId xmlns:a16="http://schemas.microsoft.com/office/drawing/2014/main" id="{60B333CD-7A91-4139-92EE-6EECBB4CD294}"/>
              </a:ext>
            </a:extLst>
          </p:cNvPr>
          <p:cNvSpPr/>
          <p:nvPr/>
        </p:nvSpPr>
        <p:spPr>
          <a:xfrm>
            <a:off x="-768376" y="4862098"/>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Picture 2" descr="Cách làm bánh bao nhân thịt ngon nhất với 11 bước hướng dẫn chuẩn chỉ">
            <a:extLst>
              <a:ext uri="{FF2B5EF4-FFF2-40B4-BE49-F238E27FC236}">
                <a16:creationId xmlns:a16="http://schemas.microsoft.com/office/drawing/2014/main" id="{F93A8AF7-A57E-4CC7-A8F0-D97C34DD8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00" y="1615623"/>
            <a:ext cx="2053283"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8" name="TextBox 37">
            <a:extLst>
              <a:ext uri="{FF2B5EF4-FFF2-40B4-BE49-F238E27FC236}">
                <a16:creationId xmlns:a16="http://schemas.microsoft.com/office/drawing/2014/main" id="{F2268459-49A4-4B38-B7FE-776E04233EDD}"/>
              </a:ext>
            </a:extLst>
          </p:cNvPr>
          <p:cNvSpPr txBox="1"/>
          <p:nvPr/>
        </p:nvSpPr>
        <p:spPr>
          <a:xfrm>
            <a:off x="1386840" y="625078"/>
            <a:ext cx="6370320" cy="707886"/>
          </a:xfrm>
          <a:prstGeom prst="rect">
            <a:avLst/>
          </a:prstGeom>
          <a:noFill/>
        </p:spPr>
        <p:txBody>
          <a:bodyPr wrap="square">
            <a:spAutoFit/>
          </a:bodyPr>
          <a:lstStyle/>
          <a:p>
            <a:r>
              <a:rPr lang="en-US" sz="2000">
                <a:solidFill>
                  <a:schemeClr val="bg1"/>
                </a:solidFill>
                <a:latin typeface="Oswald" pitchFamily="2" charset="0"/>
              </a:rPr>
              <a:t>+ Input: tập data gồm 7 món ăn gồm: bánh bao, bánh mì, bánh trung thu, bún bò, bún đậu, chả giò, xôi mặn lấy từ tập data VNfood15 </a:t>
            </a:r>
          </a:p>
        </p:txBody>
      </p:sp>
      <p:pic>
        <p:nvPicPr>
          <p:cNvPr id="6148" name="Picture 4" descr="Bánh Mì Vui - Hàng Da ở Quận Hoàn Kiếm, Hà Nội | Foody.vn">
            <a:extLst>
              <a:ext uri="{FF2B5EF4-FFF2-40B4-BE49-F238E27FC236}">
                <a16:creationId xmlns:a16="http://schemas.microsoft.com/office/drawing/2014/main" id="{DC8CB4BB-BD50-4654-BA9A-D40E03EDA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999" y="1615623"/>
            <a:ext cx="2052001"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descr="Hình nền bánh trung thu đẹp nhất cho máy tính, điện thoại">
            <a:extLst>
              <a:ext uri="{FF2B5EF4-FFF2-40B4-BE49-F238E27FC236}">
                <a16:creationId xmlns:a16="http://schemas.microsoft.com/office/drawing/2014/main" id="{446CC3D6-5F3D-46DC-94DB-12DBD5D7E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3699" y="1615623"/>
            <a:ext cx="2052001"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4" name="Picture 10" descr="Chia sẻ bí quyết cách nấu món bún bò Huế chuẩn vị như gốc Huế">
            <a:extLst>
              <a:ext uri="{FF2B5EF4-FFF2-40B4-BE49-F238E27FC236}">
                <a16:creationId xmlns:a16="http://schemas.microsoft.com/office/drawing/2014/main" id="{980F3530-8DBC-4AAA-AB36-10897296C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300" y="3274773"/>
            <a:ext cx="2052000"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6" name="Picture 12" descr="Mẹt Bún Đậu Mắm Tôm - Tổng Hòa Hương Vị Trong Một Món Ăn">
            <a:extLst>
              <a:ext uri="{FF2B5EF4-FFF2-40B4-BE49-F238E27FC236}">
                <a16:creationId xmlns:a16="http://schemas.microsoft.com/office/drawing/2014/main" id="{C622C6EC-9262-48CB-9AC1-A33D60A14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5998" y="3268770"/>
            <a:ext cx="2051999"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8" name="Picture 14" descr="Làm CHẢ GIÒ giòn lâu vàng đẹp chỉ cần lưu ý đơn giản này | Vietnamese  Spring Rolls - YouTube">
            <a:extLst>
              <a:ext uri="{FF2B5EF4-FFF2-40B4-BE49-F238E27FC236}">
                <a16:creationId xmlns:a16="http://schemas.microsoft.com/office/drawing/2014/main" id="{B33A4414-B990-4196-914C-0A6871070F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3699" y="3273266"/>
            <a:ext cx="2051999"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5" name="Google Shape;455;p31">
            <a:extLst>
              <a:ext uri="{FF2B5EF4-FFF2-40B4-BE49-F238E27FC236}">
                <a16:creationId xmlns:a16="http://schemas.microsoft.com/office/drawing/2014/main" id="{36E585D5-E556-4862-9D1F-D81160DF9F6D}"/>
              </a:ext>
            </a:extLst>
          </p:cNvPr>
          <p:cNvSpPr txBox="1">
            <a:spLocks/>
          </p:cNvSpPr>
          <p:nvPr/>
        </p:nvSpPr>
        <p:spPr>
          <a:xfrm>
            <a:off x="7791350" y="4755900"/>
            <a:ext cx="1066200" cy="277800"/>
          </a:xfrm>
          <a:prstGeom prst="rect">
            <a:avLst/>
          </a:prstGeom>
        </p:spPr>
        <p:txBody>
          <a:bodyPr spcFirstLastPara="1" wrap="square" lIns="91425" tIns="91425" rIns="0"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r>
              <a:rPr lang="en-US" sz="1000" b="1">
                <a:solidFill>
                  <a:schemeClr val="dk2"/>
                </a:solidFill>
                <a:latin typeface="Oswald"/>
                <a:ea typeface="Oswald"/>
                <a:cs typeface="Oswald"/>
                <a:sym typeface="Oswald"/>
              </a:rPr>
              <a:t>PYTHON</a:t>
            </a:r>
          </a:p>
        </p:txBody>
      </p:sp>
      <p:sp>
        <p:nvSpPr>
          <p:cNvPr id="36" name="TextBox 35">
            <a:extLst>
              <a:ext uri="{FF2B5EF4-FFF2-40B4-BE49-F238E27FC236}">
                <a16:creationId xmlns:a16="http://schemas.microsoft.com/office/drawing/2014/main" id="{19E87516-F754-4FFC-AD0F-D6303760F5D3}"/>
              </a:ext>
            </a:extLst>
          </p:cNvPr>
          <p:cNvSpPr txBox="1"/>
          <p:nvPr/>
        </p:nvSpPr>
        <p:spPr>
          <a:xfrm>
            <a:off x="1386840" y="5508963"/>
            <a:ext cx="6370320" cy="400110"/>
          </a:xfrm>
          <a:prstGeom prst="rect">
            <a:avLst/>
          </a:prstGeom>
          <a:noFill/>
        </p:spPr>
        <p:txBody>
          <a:bodyPr wrap="square">
            <a:spAutoFit/>
          </a:bodyPr>
          <a:lstStyle/>
          <a:p>
            <a:pPr algn="ctr"/>
            <a:r>
              <a:rPr lang="en-US" sz="2000">
                <a:solidFill>
                  <a:schemeClr val="bg1"/>
                </a:solidFill>
                <a:latin typeface="Oswald" pitchFamily="2" charset="0"/>
              </a:rPr>
              <a:t>+ Output: Kết quả dự đoán của bài toán.</a:t>
            </a:r>
          </a:p>
        </p:txBody>
      </p:sp>
    </p:spTree>
    <p:extLst>
      <p:ext uri="{BB962C8B-B14F-4D97-AF65-F5344CB8AC3E}">
        <p14:creationId xmlns:p14="http://schemas.microsoft.com/office/powerpoint/2010/main" val="2748818362"/>
      </p:ext>
    </p:extLst>
  </p:cSld>
  <p:clrMapOvr>
    <a:masterClrMapping/>
  </p:clrMapOvr>
  <p:transition spd="slow">
    <p:cover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Google Shape;162;p17">
            <a:extLst>
              <a:ext uri="{FF2B5EF4-FFF2-40B4-BE49-F238E27FC236}">
                <a16:creationId xmlns:a16="http://schemas.microsoft.com/office/drawing/2014/main" id="{D23DAF80-7ADF-4608-BC17-555CC3B526A7}"/>
              </a:ext>
            </a:extLst>
          </p:cNvPr>
          <p:cNvSpPr/>
          <p:nvPr/>
        </p:nvSpPr>
        <p:spPr>
          <a:xfrm>
            <a:off x="720000" y="209251"/>
            <a:ext cx="7704000" cy="4724672"/>
          </a:xfrm>
          <a:prstGeom prst="roundRect">
            <a:avLst>
              <a:gd name="adj" fmla="val 3982"/>
            </a:avLst>
          </a:prstGeom>
          <a:solidFill>
            <a:srgbClr val="2928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 name="Google Shape;165;p17">
            <a:extLst>
              <a:ext uri="{FF2B5EF4-FFF2-40B4-BE49-F238E27FC236}">
                <a16:creationId xmlns:a16="http://schemas.microsoft.com/office/drawing/2014/main" id="{0A61AE01-4A32-4958-8763-E37202E48C3F}"/>
              </a:ext>
            </a:extLst>
          </p:cNvPr>
          <p:cNvGrpSpPr/>
          <p:nvPr/>
        </p:nvGrpSpPr>
        <p:grpSpPr>
          <a:xfrm>
            <a:off x="8424000" y="209250"/>
            <a:ext cx="433550" cy="78899"/>
            <a:chOff x="8424000" y="285450"/>
            <a:chExt cx="433550" cy="78899"/>
          </a:xfrm>
        </p:grpSpPr>
        <p:cxnSp>
          <p:nvCxnSpPr>
            <p:cNvPr id="4" name="Google Shape;166;p17">
              <a:extLst>
                <a:ext uri="{FF2B5EF4-FFF2-40B4-BE49-F238E27FC236}">
                  <a16:creationId xmlns:a16="http://schemas.microsoft.com/office/drawing/2014/main" id="{EF1EB548-5BBD-4868-A5BC-408BEE5519EE}"/>
                </a:ext>
              </a:extLst>
            </p:cNvPr>
            <p:cNvCxnSpPr/>
            <p:nvPr/>
          </p:nvCxnSpPr>
          <p:spPr>
            <a:xfrm>
              <a:off x="8424000" y="324895"/>
              <a:ext cx="78900" cy="0"/>
            </a:xfrm>
            <a:prstGeom prst="straightConnector1">
              <a:avLst/>
            </a:prstGeom>
            <a:noFill/>
            <a:ln w="9525" cap="rnd" cmpd="sng">
              <a:solidFill>
                <a:schemeClr val="dk2"/>
              </a:solidFill>
              <a:prstDash val="solid"/>
              <a:round/>
              <a:headEnd type="none" w="med" len="med"/>
              <a:tailEnd type="none" w="med" len="med"/>
            </a:ln>
          </p:spPr>
        </p:cxnSp>
        <p:sp>
          <p:nvSpPr>
            <p:cNvPr id="5" name="Google Shape;167;p17">
              <a:extLst>
                <a:ext uri="{FF2B5EF4-FFF2-40B4-BE49-F238E27FC236}">
                  <a16:creationId xmlns:a16="http://schemas.microsoft.com/office/drawing/2014/main" id="{A806BD1A-69D4-49DE-BD14-BFB94B43A86D}"/>
                </a:ext>
              </a:extLst>
            </p:cNvPr>
            <p:cNvSpPr/>
            <p:nvPr/>
          </p:nvSpPr>
          <p:spPr>
            <a:xfrm>
              <a:off x="8605260" y="285810"/>
              <a:ext cx="78300" cy="78300"/>
            </a:xfrm>
            <a:prstGeom prst="roundRect">
              <a:avLst>
                <a:gd name="adj" fmla="val 16667"/>
              </a:avLst>
            </a:prstGeom>
            <a:noFill/>
            <a:ln w="9525" cap="rnd"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 name="Google Shape;168;p17">
              <a:extLst>
                <a:ext uri="{FF2B5EF4-FFF2-40B4-BE49-F238E27FC236}">
                  <a16:creationId xmlns:a16="http://schemas.microsoft.com/office/drawing/2014/main" id="{49199331-0510-4A25-A506-B743815D1CFB}"/>
                </a:ext>
              </a:extLst>
            </p:cNvPr>
            <p:cNvGrpSpPr/>
            <p:nvPr/>
          </p:nvGrpSpPr>
          <p:grpSpPr>
            <a:xfrm>
              <a:off x="8785929" y="285450"/>
              <a:ext cx="71621" cy="78899"/>
              <a:chOff x="3621700" y="273825"/>
              <a:chExt cx="100875" cy="111125"/>
            </a:xfrm>
          </p:grpSpPr>
          <p:cxnSp>
            <p:nvCxnSpPr>
              <p:cNvPr id="7" name="Google Shape;169;p17">
                <a:extLst>
                  <a:ext uri="{FF2B5EF4-FFF2-40B4-BE49-F238E27FC236}">
                    <a16:creationId xmlns:a16="http://schemas.microsoft.com/office/drawing/2014/main" id="{4CD659E0-C229-4D86-9EA6-344EF9F208E5}"/>
                  </a:ext>
                </a:extLst>
              </p:cNvPr>
              <p:cNvCxnSpPr/>
              <p:nvPr/>
            </p:nvCxnSpPr>
            <p:spPr>
              <a:xfrm>
                <a:off x="3627175" y="274850"/>
                <a:ext cx="95400" cy="110100"/>
              </a:xfrm>
              <a:prstGeom prst="straightConnector1">
                <a:avLst/>
              </a:prstGeom>
              <a:noFill/>
              <a:ln w="9525" cap="rnd" cmpd="sng">
                <a:solidFill>
                  <a:schemeClr val="dk2"/>
                </a:solidFill>
                <a:prstDash val="solid"/>
                <a:round/>
                <a:headEnd type="none" w="med" len="med"/>
                <a:tailEnd type="none" w="med" len="med"/>
              </a:ln>
            </p:spPr>
          </p:cxnSp>
          <p:cxnSp>
            <p:nvCxnSpPr>
              <p:cNvPr id="8" name="Google Shape;170;p17">
                <a:extLst>
                  <a:ext uri="{FF2B5EF4-FFF2-40B4-BE49-F238E27FC236}">
                    <a16:creationId xmlns:a16="http://schemas.microsoft.com/office/drawing/2014/main" id="{154E17AA-5FEF-4206-B9FB-7548634B62F1}"/>
                  </a:ext>
                </a:extLst>
              </p:cNvPr>
              <p:cNvCxnSpPr/>
              <p:nvPr/>
            </p:nvCxnSpPr>
            <p:spPr>
              <a:xfrm flipH="1">
                <a:off x="3621700" y="273825"/>
                <a:ext cx="95400" cy="110100"/>
              </a:xfrm>
              <a:prstGeom prst="straightConnector1">
                <a:avLst/>
              </a:prstGeom>
              <a:noFill/>
              <a:ln w="9525" cap="rnd" cmpd="sng">
                <a:solidFill>
                  <a:schemeClr val="dk2"/>
                </a:solidFill>
                <a:prstDash val="solid"/>
                <a:round/>
                <a:headEnd type="none" w="med" len="med"/>
                <a:tailEnd type="none" w="med" len="med"/>
              </a:ln>
            </p:spPr>
          </p:cxnSp>
        </p:grpSp>
      </p:grpSp>
      <p:grpSp>
        <p:nvGrpSpPr>
          <p:cNvPr id="14" name="Google Shape;495;p33">
            <a:extLst>
              <a:ext uri="{FF2B5EF4-FFF2-40B4-BE49-F238E27FC236}">
                <a16:creationId xmlns:a16="http://schemas.microsoft.com/office/drawing/2014/main" id="{886C914B-7014-4B57-84D7-FE3E03E7AFDD}"/>
              </a:ext>
            </a:extLst>
          </p:cNvPr>
          <p:cNvGrpSpPr/>
          <p:nvPr/>
        </p:nvGrpSpPr>
        <p:grpSpPr>
          <a:xfrm>
            <a:off x="299286" y="189025"/>
            <a:ext cx="133205" cy="119344"/>
            <a:chOff x="222150" y="185025"/>
            <a:chExt cx="170100" cy="152400"/>
          </a:xfrm>
        </p:grpSpPr>
        <p:cxnSp>
          <p:nvCxnSpPr>
            <p:cNvPr id="15" name="Google Shape;496;p33">
              <a:extLst>
                <a:ext uri="{FF2B5EF4-FFF2-40B4-BE49-F238E27FC236}">
                  <a16:creationId xmlns:a16="http://schemas.microsoft.com/office/drawing/2014/main" id="{46C2BBC0-2F25-4EE9-8F46-843DD1BB5F4A}"/>
                </a:ext>
              </a:extLst>
            </p:cNvPr>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6" name="Google Shape;497;p33">
              <a:extLst>
                <a:ext uri="{FF2B5EF4-FFF2-40B4-BE49-F238E27FC236}">
                  <a16:creationId xmlns:a16="http://schemas.microsoft.com/office/drawing/2014/main" id="{D6E2A1F2-53D2-4B79-8D8D-4BC7E4184A36}"/>
                </a:ext>
              </a:extLst>
            </p:cNvPr>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17" name="Google Shape;498;p33">
              <a:extLst>
                <a:ext uri="{FF2B5EF4-FFF2-40B4-BE49-F238E27FC236}">
                  <a16:creationId xmlns:a16="http://schemas.microsoft.com/office/drawing/2014/main" id="{42A562DE-3328-4627-B350-BC063DB7D87B}"/>
                </a:ext>
              </a:extLst>
            </p:cNvPr>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18" name="Google Shape;499;p33">
            <a:extLst>
              <a:ext uri="{FF2B5EF4-FFF2-40B4-BE49-F238E27FC236}">
                <a16:creationId xmlns:a16="http://schemas.microsoft.com/office/drawing/2014/main" id="{A20301BC-6174-48FD-A40C-72826DD3453F}"/>
              </a:ext>
            </a:extLst>
          </p:cNvPr>
          <p:cNvGrpSpPr/>
          <p:nvPr/>
        </p:nvGrpSpPr>
        <p:grpSpPr>
          <a:xfrm>
            <a:off x="262051" y="3983047"/>
            <a:ext cx="142655" cy="950877"/>
            <a:chOff x="277170" y="3923799"/>
            <a:chExt cx="142655" cy="950877"/>
          </a:xfrm>
        </p:grpSpPr>
        <p:sp>
          <p:nvSpPr>
            <p:cNvPr id="19" name="Google Shape;500;p33">
              <a:extLst>
                <a:ext uri="{FF2B5EF4-FFF2-40B4-BE49-F238E27FC236}">
                  <a16:creationId xmlns:a16="http://schemas.microsoft.com/office/drawing/2014/main" id="{376CD3D2-BD77-4FEA-8070-C69B0C8C1BEB}"/>
                </a:ext>
              </a:extLst>
            </p:cNvPr>
            <p:cNvSpPr/>
            <p:nvPr/>
          </p:nvSpPr>
          <p:spPr>
            <a:xfrm>
              <a:off x="277170" y="4747776"/>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 name="Google Shape;501;p33">
              <a:extLst>
                <a:ext uri="{FF2B5EF4-FFF2-40B4-BE49-F238E27FC236}">
                  <a16:creationId xmlns:a16="http://schemas.microsoft.com/office/drawing/2014/main" id="{8627FE29-CFF5-4705-BD98-4478893CDCBF}"/>
                </a:ext>
              </a:extLst>
            </p:cNvPr>
            <p:cNvGrpSpPr/>
            <p:nvPr/>
          </p:nvGrpSpPr>
          <p:grpSpPr>
            <a:xfrm>
              <a:off x="298112" y="4342643"/>
              <a:ext cx="110182" cy="126862"/>
              <a:chOff x="281100" y="2027800"/>
              <a:chExt cx="140700" cy="162000"/>
            </a:xfrm>
          </p:grpSpPr>
          <p:sp>
            <p:nvSpPr>
              <p:cNvPr id="24" name="Google Shape;502;p33">
                <a:extLst>
                  <a:ext uri="{FF2B5EF4-FFF2-40B4-BE49-F238E27FC236}">
                    <a16:creationId xmlns:a16="http://schemas.microsoft.com/office/drawing/2014/main" id="{2FF131AB-74DA-4D1D-B130-7C9A336899FE}"/>
                  </a:ext>
                </a:extLst>
              </p:cNvPr>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503;p33">
                <a:extLst>
                  <a:ext uri="{FF2B5EF4-FFF2-40B4-BE49-F238E27FC236}">
                    <a16:creationId xmlns:a16="http://schemas.microsoft.com/office/drawing/2014/main" id="{C62F22E0-3B21-4265-84D6-17D1B1816105}"/>
                  </a:ext>
                </a:extLst>
              </p:cNvPr>
              <p:cNvGrpSpPr/>
              <p:nvPr/>
            </p:nvGrpSpPr>
            <p:grpSpPr>
              <a:xfrm>
                <a:off x="308875" y="2088450"/>
                <a:ext cx="85200" cy="40700"/>
                <a:chOff x="308875" y="2087000"/>
                <a:chExt cx="85200" cy="40700"/>
              </a:xfrm>
            </p:grpSpPr>
            <p:cxnSp>
              <p:nvCxnSpPr>
                <p:cNvPr id="26" name="Google Shape;504;p33">
                  <a:extLst>
                    <a:ext uri="{FF2B5EF4-FFF2-40B4-BE49-F238E27FC236}">
                      <a16:creationId xmlns:a16="http://schemas.microsoft.com/office/drawing/2014/main" id="{38D403F6-EB0C-43A5-9C7B-DAC0380AD523}"/>
                    </a:ext>
                  </a:extLst>
                </p:cNvPr>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27" name="Google Shape;505;p33">
                  <a:extLst>
                    <a:ext uri="{FF2B5EF4-FFF2-40B4-BE49-F238E27FC236}">
                      <a16:creationId xmlns:a16="http://schemas.microsoft.com/office/drawing/2014/main" id="{E1D7E1BD-8E2B-4385-BA8E-A00C99BAB54F}"/>
                    </a:ext>
                  </a:extLst>
                </p:cNvPr>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21" name="Google Shape;506;p33">
              <a:extLst>
                <a:ext uri="{FF2B5EF4-FFF2-40B4-BE49-F238E27FC236}">
                  <a16:creationId xmlns:a16="http://schemas.microsoft.com/office/drawing/2014/main" id="{9FF525E9-9389-4204-9645-56EA056505BF}"/>
                </a:ext>
              </a:extLst>
            </p:cNvPr>
            <p:cNvGrpSpPr/>
            <p:nvPr/>
          </p:nvGrpSpPr>
          <p:grpSpPr>
            <a:xfrm>
              <a:off x="286625" y="3923799"/>
              <a:ext cx="133200" cy="133200"/>
              <a:chOff x="286625" y="3648899"/>
              <a:chExt cx="133200" cy="133200"/>
            </a:xfrm>
          </p:grpSpPr>
          <p:sp>
            <p:nvSpPr>
              <p:cNvPr id="22" name="Google Shape;507;p33">
                <a:extLst>
                  <a:ext uri="{FF2B5EF4-FFF2-40B4-BE49-F238E27FC236}">
                    <a16:creationId xmlns:a16="http://schemas.microsoft.com/office/drawing/2014/main" id="{C8648967-B118-4151-A964-618862CBD6B6}"/>
                  </a:ext>
                </a:extLst>
              </p:cNvPr>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508;p33">
                <a:extLst>
                  <a:ext uri="{FF2B5EF4-FFF2-40B4-BE49-F238E27FC236}">
                    <a16:creationId xmlns:a16="http://schemas.microsoft.com/office/drawing/2014/main" id="{536770A1-526D-4DA8-AE3A-226C39375E4F}"/>
                  </a:ext>
                </a:extLst>
              </p:cNvPr>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8" name="Google Shape;510;p33">
            <a:hlinkClick r:id="" action="ppaction://noaction"/>
            <a:extLst>
              <a:ext uri="{FF2B5EF4-FFF2-40B4-BE49-F238E27FC236}">
                <a16:creationId xmlns:a16="http://schemas.microsoft.com/office/drawing/2014/main" id="{11F66A0D-AAE9-499B-8D0A-97BAE65FA552}"/>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511;p33">
            <a:hlinkClick r:id="" action="ppaction://noaction"/>
            <a:extLst>
              <a:ext uri="{FF2B5EF4-FFF2-40B4-BE49-F238E27FC236}">
                <a16:creationId xmlns:a16="http://schemas.microsoft.com/office/drawing/2014/main" id="{9AB70132-F8DA-4332-854C-637605F7135A}"/>
              </a:ext>
            </a:extLst>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522;p33">
            <a:hlinkClick r:id="" action="ppaction://noaction"/>
            <a:extLst>
              <a:ext uri="{FF2B5EF4-FFF2-40B4-BE49-F238E27FC236}">
                <a16:creationId xmlns:a16="http://schemas.microsoft.com/office/drawing/2014/main" id="{3A45224A-AA13-4F33-A151-D41D5A9347A2}"/>
              </a:ext>
            </a:extLst>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523;p33">
            <a:hlinkClick r:id="" action="ppaction://noaction"/>
            <a:extLst>
              <a:ext uri="{FF2B5EF4-FFF2-40B4-BE49-F238E27FC236}">
                <a16:creationId xmlns:a16="http://schemas.microsoft.com/office/drawing/2014/main" id="{E97A909C-DC3C-4F05-AEEF-DC18C174B2B1}"/>
              </a:ext>
            </a:extLst>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524;p33">
            <a:hlinkClick r:id="" action="ppaction://noaction"/>
            <a:extLst>
              <a:ext uri="{FF2B5EF4-FFF2-40B4-BE49-F238E27FC236}">
                <a16:creationId xmlns:a16="http://schemas.microsoft.com/office/drawing/2014/main" id="{60B333CD-7A91-4139-92EE-6EECBB4CD294}"/>
              </a:ext>
            </a:extLst>
          </p:cNvPr>
          <p:cNvSpPr/>
          <p:nvPr/>
        </p:nvSpPr>
        <p:spPr>
          <a:xfrm>
            <a:off x="-768376" y="4862098"/>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7" name="Picture 2" descr="Cách làm bánh bao nhân thịt ngon nhất với 11 bước hướng dẫn chuẩn chỉ">
            <a:extLst>
              <a:ext uri="{FF2B5EF4-FFF2-40B4-BE49-F238E27FC236}">
                <a16:creationId xmlns:a16="http://schemas.microsoft.com/office/drawing/2014/main" id="{F93A8AF7-A57E-4CC7-A8F0-D97C34DD83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300" y="823143"/>
            <a:ext cx="2053283"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48" name="Picture 4" descr="Bánh Mì Vui - Hàng Da ở Quận Hoàn Kiếm, Hà Nội | Foody.vn">
            <a:extLst>
              <a:ext uri="{FF2B5EF4-FFF2-40B4-BE49-F238E27FC236}">
                <a16:creationId xmlns:a16="http://schemas.microsoft.com/office/drawing/2014/main" id="{DC8CB4BB-BD50-4654-BA9A-D40E03EDAA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5999" y="823143"/>
            <a:ext cx="2052001"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0" name="Picture 6" descr="Hình nền bánh trung thu đẹp nhất cho máy tính, điện thoại">
            <a:extLst>
              <a:ext uri="{FF2B5EF4-FFF2-40B4-BE49-F238E27FC236}">
                <a16:creationId xmlns:a16="http://schemas.microsoft.com/office/drawing/2014/main" id="{446CC3D6-5F3D-46DC-94DB-12DBD5D7E9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3699" y="823143"/>
            <a:ext cx="2052001"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4" name="Picture 10" descr="Chia sẻ bí quyết cách nấu món bún bò Huế chuẩn vị như gốc Huế">
            <a:extLst>
              <a:ext uri="{FF2B5EF4-FFF2-40B4-BE49-F238E27FC236}">
                <a16:creationId xmlns:a16="http://schemas.microsoft.com/office/drawing/2014/main" id="{980F3530-8DBC-4AAA-AB36-10897296C5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300" y="2482293"/>
            <a:ext cx="2052000"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6" name="Picture 12" descr="Mẹt Bún Đậu Mắm Tôm - Tổng Hòa Hương Vị Trong Một Món Ăn">
            <a:extLst>
              <a:ext uri="{FF2B5EF4-FFF2-40B4-BE49-F238E27FC236}">
                <a16:creationId xmlns:a16="http://schemas.microsoft.com/office/drawing/2014/main" id="{C622C6EC-9262-48CB-9AC1-A33D60A14CF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5998" y="2476290"/>
            <a:ext cx="2051999"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6158" name="Picture 14" descr="Làm CHẢ GIÒ giòn lâu vàng đẹp chỉ cần lưu ý đơn giản này | Vietnamese  Spring Rolls - YouTube">
            <a:extLst>
              <a:ext uri="{FF2B5EF4-FFF2-40B4-BE49-F238E27FC236}">
                <a16:creationId xmlns:a16="http://schemas.microsoft.com/office/drawing/2014/main" id="{B33A4414-B990-4196-914C-0A6871070F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63699" y="2480786"/>
            <a:ext cx="2051999" cy="1368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23F3DB3E-4B03-4B03-80F1-60C3B5CE2E04}"/>
              </a:ext>
            </a:extLst>
          </p:cNvPr>
          <p:cNvSpPr txBox="1"/>
          <p:nvPr/>
        </p:nvSpPr>
        <p:spPr>
          <a:xfrm>
            <a:off x="1289791" y="4186919"/>
            <a:ext cx="7563872" cy="707886"/>
          </a:xfrm>
          <a:prstGeom prst="rect">
            <a:avLst/>
          </a:prstGeom>
          <a:noFill/>
        </p:spPr>
        <p:txBody>
          <a:bodyPr wrap="square">
            <a:spAutoFit/>
          </a:bodyPr>
          <a:lstStyle/>
          <a:p>
            <a:pPr algn="l"/>
            <a:r>
              <a:rPr lang="en-US" sz="2000">
                <a:solidFill>
                  <a:schemeClr val="bg1"/>
                </a:solidFill>
                <a:latin typeface="Oswald" pitchFamily="2" charset="0"/>
              </a:rPr>
              <a:t>+ Output: </a:t>
            </a:r>
            <a:r>
              <a:rPr lang="vi-VN" sz="2000" b="0" i="0">
                <a:solidFill>
                  <a:schemeClr val="bg1"/>
                </a:solidFill>
                <a:effectLst/>
                <a:latin typeface="Oswald" panose="00000500000000000000" pitchFamily="2" charset="0"/>
              </a:rPr>
              <a:t>nhãn của các món ăn, ví dụ như 1 2 3 4 5 6 hay mã one-hot</a:t>
            </a:r>
          </a:p>
          <a:p>
            <a:pPr algn="ctr"/>
            <a:endParaRPr lang="en-US" sz="2000">
              <a:solidFill>
                <a:schemeClr val="bg1"/>
              </a:solidFill>
              <a:latin typeface="Oswald" pitchFamily="2" charset="0"/>
            </a:endParaRPr>
          </a:p>
        </p:txBody>
      </p:sp>
      <p:sp>
        <p:nvSpPr>
          <p:cNvPr id="36" name="TextBox 35">
            <a:extLst>
              <a:ext uri="{FF2B5EF4-FFF2-40B4-BE49-F238E27FC236}">
                <a16:creationId xmlns:a16="http://schemas.microsoft.com/office/drawing/2014/main" id="{267236ED-F71B-41AC-B20E-A5A2B6F14CDE}"/>
              </a:ext>
            </a:extLst>
          </p:cNvPr>
          <p:cNvSpPr txBox="1"/>
          <p:nvPr/>
        </p:nvSpPr>
        <p:spPr>
          <a:xfrm>
            <a:off x="1386840" y="-1350209"/>
            <a:ext cx="6370320" cy="707886"/>
          </a:xfrm>
          <a:prstGeom prst="rect">
            <a:avLst/>
          </a:prstGeom>
          <a:noFill/>
        </p:spPr>
        <p:txBody>
          <a:bodyPr wrap="square">
            <a:spAutoFit/>
          </a:bodyPr>
          <a:lstStyle/>
          <a:p>
            <a:r>
              <a:rPr lang="en-US" sz="2000">
                <a:solidFill>
                  <a:schemeClr val="bg1"/>
                </a:solidFill>
                <a:latin typeface="Oswald" pitchFamily="2" charset="0"/>
              </a:rPr>
              <a:t>+ Input: tập data gồm 7 món ăn gồm: bánh bao, bánh mì, bánh trung thu, bún bò, bún đậu, chả giò, xôi mặn lấy từ tập data VNfood15 </a:t>
            </a:r>
          </a:p>
        </p:txBody>
      </p:sp>
    </p:spTree>
    <p:extLst>
      <p:ext uri="{BB962C8B-B14F-4D97-AF65-F5344CB8AC3E}">
        <p14:creationId xmlns:p14="http://schemas.microsoft.com/office/powerpoint/2010/main" val="23208340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grpSp>
        <p:nvGrpSpPr>
          <p:cNvPr id="588" name="Google Shape;588;p37"/>
          <p:cNvGrpSpPr/>
          <p:nvPr/>
        </p:nvGrpSpPr>
        <p:grpSpPr>
          <a:xfrm>
            <a:off x="299286" y="189025"/>
            <a:ext cx="133205" cy="119344"/>
            <a:chOff x="222150" y="185025"/>
            <a:chExt cx="170100" cy="152400"/>
          </a:xfrm>
        </p:grpSpPr>
        <p:cxnSp>
          <p:nvCxnSpPr>
            <p:cNvPr id="589" name="Google Shape;589;p37"/>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0" name="Google Shape;590;p37"/>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591" name="Google Shape;591;p37"/>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592" name="Google Shape;592;p37"/>
          <p:cNvGrpSpPr/>
          <p:nvPr/>
        </p:nvGrpSpPr>
        <p:grpSpPr>
          <a:xfrm>
            <a:off x="286625" y="3999999"/>
            <a:ext cx="145867" cy="958251"/>
            <a:chOff x="286625" y="3923799"/>
            <a:chExt cx="145867" cy="958251"/>
          </a:xfrm>
        </p:grpSpPr>
        <p:sp>
          <p:nvSpPr>
            <p:cNvPr id="593" name="Google Shape;593;p37"/>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4" name="Google Shape;594;p37"/>
            <p:cNvGrpSpPr/>
            <p:nvPr/>
          </p:nvGrpSpPr>
          <p:grpSpPr>
            <a:xfrm>
              <a:off x="298112" y="4342643"/>
              <a:ext cx="110182" cy="126862"/>
              <a:chOff x="281100" y="2027800"/>
              <a:chExt cx="140700" cy="162000"/>
            </a:xfrm>
          </p:grpSpPr>
          <p:sp>
            <p:nvSpPr>
              <p:cNvPr id="595" name="Google Shape;595;p37"/>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 name="Google Shape;596;p37"/>
              <p:cNvGrpSpPr/>
              <p:nvPr/>
            </p:nvGrpSpPr>
            <p:grpSpPr>
              <a:xfrm>
                <a:off x="308875" y="2088450"/>
                <a:ext cx="85200" cy="40700"/>
                <a:chOff x="308875" y="2087000"/>
                <a:chExt cx="85200" cy="40700"/>
              </a:xfrm>
            </p:grpSpPr>
            <p:cxnSp>
              <p:nvCxnSpPr>
                <p:cNvPr id="597" name="Google Shape;597;p37"/>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598" name="Google Shape;598;p37"/>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599" name="Google Shape;599;p37"/>
            <p:cNvGrpSpPr/>
            <p:nvPr/>
          </p:nvGrpSpPr>
          <p:grpSpPr>
            <a:xfrm>
              <a:off x="286625" y="3923799"/>
              <a:ext cx="133200" cy="133200"/>
              <a:chOff x="286625" y="3648899"/>
              <a:chExt cx="133200" cy="133200"/>
            </a:xfrm>
          </p:grpSpPr>
          <p:sp>
            <p:nvSpPr>
              <p:cNvPr id="600" name="Google Shape;600;p37"/>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03" name="Google Shape;603;p37"/>
          <p:cNvSpPr txBox="1">
            <a:spLocks noGrp="1"/>
          </p:cNvSpPr>
          <p:nvPr>
            <p:ph type="title"/>
          </p:nvPr>
        </p:nvSpPr>
        <p:spPr>
          <a:xfrm>
            <a:off x="948600" y="1893800"/>
            <a:ext cx="3936300" cy="1499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2"/>
                </a:solidFill>
              </a:rPr>
              <a:t>ĐẶC TRƯNG HOG</a:t>
            </a:r>
            <a:endParaRPr>
              <a:solidFill>
                <a:schemeClr val="accent2"/>
              </a:solidFill>
            </a:endParaRPr>
          </a:p>
        </p:txBody>
      </p:sp>
      <p:sp>
        <p:nvSpPr>
          <p:cNvPr id="604" name="Google Shape;604;p37"/>
          <p:cNvSpPr txBox="1">
            <a:spLocks noGrp="1"/>
          </p:cNvSpPr>
          <p:nvPr>
            <p:ph type="title" idx="2"/>
          </p:nvPr>
        </p:nvSpPr>
        <p:spPr>
          <a:xfrm>
            <a:off x="948600" y="1052000"/>
            <a:ext cx="16254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1"/>
                </a:solidFill>
              </a:rPr>
              <a:t>/02</a:t>
            </a:r>
            <a:endParaRPr>
              <a:solidFill>
                <a:schemeClr val="accent1"/>
              </a:solidFill>
            </a:endParaRPr>
          </a:p>
        </p:txBody>
      </p:sp>
      <p:sp>
        <p:nvSpPr>
          <p:cNvPr id="605" name="Google Shape;605;p37"/>
          <p:cNvSpPr txBox="1">
            <a:spLocks noGrp="1"/>
          </p:cNvSpPr>
          <p:nvPr>
            <p:ph type="subTitle" idx="1"/>
          </p:nvPr>
        </p:nvSpPr>
        <p:spPr>
          <a:xfrm>
            <a:off x="948599" y="3516162"/>
            <a:ext cx="3881498" cy="713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sz="1400"/>
              <a:t>Thuật toán này sẽ tạo ra các bộ mô tả</a:t>
            </a:r>
            <a:r>
              <a:rPr lang="en-US" sz="1400"/>
              <a:t> </a:t>
            </a:r>
            <a:r>
              <a:rPr lang="vi-VN" sz="1400"/>
              <a:t>đặc trưng (feature descriptor) nhằm mục đích phát hiện vật thể (object detection).</a:t>
            </a:r>
            <a:endParaRPr sz="1400"/>
          </a:p>
        </p:txBody>
      </p:sp>
      <p:sp>
        <p:nvSpPr>
          <p:cNvPr id="606" name="Google Shape;606;p37">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07" name="Google Shape;607;p37"/>
          <p:cNvCxnSpPr/>
          <p:nvPr/>
        </p:nvCxnSpPr>
        <p:spPr>
          <a:xfrm>
            <a:off x="4092300" y="2786983"/>
            <a:ext cx="792600" cy="0"/>
          </a:xfrm>
          <a:prstGeom prst="straightConnector1">
            <a:avLst/>
          </a:prstGeom>
          <a:noFill/>
          <a:ln w="9525" cap="flat" cmpd="sng">
            <a:solidFill>
              <a:schemeClr val="dk2"/>
            </a:solidFill>
            <a:prstDash val="solid"/>
            <a:round/>
            <a:headEnd type="none" w="med" len="med"/>
            <a:tailEnd type="stealth" w="med" len="med"/>
          </a:ln>
        </p:spPr>
      </p:cxnSp>
      <p:sp>
        <p:nvSpPr>
          <p:cNvPr id="647" name="Google Shape;647;p37">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194" name="Picture 2" descr="HOG (Histogram of Oriented Gradients): An Overview | by Mrinal Tyagi |  Towards Data Science">
            <a:extLst>
              <a:ext uri="{FF2B5EF4-FFF2-40B4-BE49-F238E27FC236}">
                <a16:creationId xmlns:a16="http://schemas.microsoft.com/office/drawing/2014/main" id="{BD85F236-FDC8-47BD-97BD-85261CEFDF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8377" y="1893800"/>
            <a:ext cx="3143250" cy="145732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1" name="Google Shape;455;p31">
            <a:extLst>
              <a:ext uri="{FF2B5EF4-FFF2-40B4-BE49-F238E27FC236}">
                <a16:creationId xmlns:a16="http://schemas.microsoft.com/office/drawing/2014/main" id="{F715EE9D-EE74-4AFD-A458-1A3B42E4C190}"/>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6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r"/>
            <a:r>
              <a:rPr lang="en-US" sz="1000" b="1">
                <a:latin typeface="Oswald"/>
                <a:ea typeface="Oswald"/>
                <a:cs typeface="Oswald"/>
                <a:sym typeface="Oswald"/>
              </a:rPr>
              <a:t>PYTHON</a:t>
            </a:r>
          </a:p>
        </p:txBody>
      </p:sp>
      <p:sp>
        <p:nvSpPr>
          <p:cNvPr id="26" name="Slide Number Placeholder 5">
            <a:extLst>
              <a:ext uri="{FF2B5EF4-FFF2-40B4-BE49-F238E27FC236}">
                <a16:creationId xmlns:a16="http://schemas.microsoft.com/office/drawing/2014/main" id="{222CF8AD-B0BD-41E2-AE6C-20FD5F7C7147}"/>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6</a:t>
            </a:fld>
            <a:endParaRPr lang="en-US"/>
          </a:p>
        </p:txBody>
      </p:sp>
    </p:spTree>
    <p:extLst>
      <p:ext uri="{BB962C8B-B14F-4D97-AF65-F5344CB8AC3E}">
        <p14:creationId xmlns:p14="http://schemas.microsoft.com/office/powerpoint/2010/main" val="1420494349"/>
      </p:ext>
    </p:extLst>
  </p:cSld>
  <p:clrMapOvr>
    <a:masterClrMapping/>
  </p:clrMapOvr>
  <mc:AlternateContent xmlns:mc="http://schemas.openxmlformats.org/markup-compatibility/2006" xmlns:p14="http://schemas.microsoft.com/office/powerpoint/2010/main">
    <mc:Choice Requires="p14">
      <p:transition spd="slow" p14:dur="900">
        <p14:warp/>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4437900" y="1321100"/>
            <a:ext cx="361770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200">
                <a:solidFill>
                  <a:schemeClr val="accent2"/>
                </a:solidFill>
              </a:rPr>
              <a:t>/NHẬN DIỆN NGƯỜI</a:t>
            </a:r>
            <a:endParaRPr sz="3200">
              <a:solidFill>
                <a:schemeClr val="accent2"/>
              </a:solidFill>
            </a:endParaRPr>
          </a:p>
        </p:txBody>
      </p:sp>
      <p:sp>
        <p:nvSpPr>
          <p:cNvPr id="690" name="Google Shape;690;p40"/>
          <p:cNvSpPr txBox="1">
            <a:spLocks noGrp="1"/>
          </p:cNvSpPr>
          <p:nvPr>
            <p:ph type="subTitle" idx="1"/>
          </p:nvPr>
        </p:nvSpPr>
        <p:spPr>
          <a:xfrm>
            <a:off x="4437900" y="2183600"/>
            <a:ext cx="3768840" cy="1588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a:t>Nhận diện người (human detection): HOG có thể phát hiện được một hoặc nhiều người đi bộ trên cùng một hình ảnh.</a:t>
            </a:r>
            <a:endParaRPr>
              <a:latin typeface="Oswald" pitchFamily="2" charset="0"/>
            </a:endParaRPr>
          </a:p>
        </p:txBody>
      </p:sp>
      <p:sp>
        <p:nvSpPr>
          <p:cNvPr id="722" name="Google Shape;722;p40">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2" name="Picture 61" descr="A picture containing building, outdoor, green&#10;&#10;Description automatically generated">
            <a:extLst>
              <a:ext uri="{FF2B5EF4-FFF2-40B4-BE49-F238E27FC236}">
                <a16:creationId xmlns:a16="http://schemas.microsoft.com/office/drawing/2014/main" id="{6DBB9640-DAB3-4D57-9F49-F0C4E0AED18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009590" y="1370332"/>
            <a:ext cx="3209658" cy="2402835"/>
          </a:xfrm>
          <a:prstGeom prst="rect">
            <a:avLst/>
          </a:prstGeom>
          <a:ln>
            <a:noFill/>
          </a:ln>
          <a:effectLst>
            <a:outerShdw blurRad="190500" algn="tl" rotWithShape="0">
              <a:srgbClr val="000000">
                <a:alpha val="70000"/>
              </a:srgbClr>
            </a:outerShdw>
          </a:effectLst>
        </p:spPr>
      </p:pic>
      <p:sp>
        <p:nvSpPr>
          <p:cNvPr id="3" name="Subtitle 2">
            <a:extLst>
              <a:ext uri="{FF2B5EF4-FFF2-40B4-BE49-F238E27FC236}">
                <a16:creationId xmlns:a16="http://schemas.microsoft.com/office/drawing/2014/main" id="{88576AD7-811E-4821-AA1A-68F575BB52EB}"/>
              </a:ext>
            </a:extLst>
          </p:cNvPr>
          <p:cNvSpPr>
            <a:spLocks noGrp="1"/>
          </p:cNvSpPr>
          <p:nvPr>
            <p:ph type="subTitle" idx="1"/>
          </p:nvPr>
        </p:nvSpPr>
        <p:spPr/>
        <p:txBody>
          <a:bodyPr/>
          <a:lstStyle/>
          <a:p>
            <a:endParaRPr lang="en-US"/>
          </a:p>
        </p:txBody>
      </p:sp>
      <p:sp>
        <p:nvSpPr>
          <p:cNvPr id="27" name="Google Shape;455;p31">
            <a:extLst>
              <a:ext uri="{FF2B5EF4-FFF2-40B4-BE49-F238E27FC236}">
                <a16:creationId xmlns:a16="http://schemas.microsoft.com/office/drawing/2014/main" id="{919C40D2-8370-4306-A22D-9BF990C571D2}"/>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r"/>
            <a:r>
              <a:rPr lang="en-US" sz="1000" b="1">
                <a:latin typeface="Oswald"/>
                <a:ea typeface="Oswald"/>
                <a:cs typeface="Oswald"/>
                <a:sym typeface="Oswald"/>
              </a:rPr>
              <a:t>PYTHON</a:t>
            </a:r>
          </a:p>
        </p:txBody>
      </p:sp>
      <p:sp>
        <p:nvSpPr>
          <p:cNvPr id="25" name="Slide Number Placeholder 5">
            <a:extLst>
              <a:ext uri="{FF2B5EF4-FFF2-40B4-BE49-F238E27FC236}">
                <a16:creationId xmlns:a16="http://schemas.microsoft.com/office/drawing/2014/main" id="{419271BE-FEBD-48B2-A901-1E64A81DF78F}"/>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7</a:t>
            </a:fld>
            <a:endParaRPr lang="en-US"/>
          </a:p>
        </p:txBody>
      </p:sp>
    </p:spTree>
    <p:extLst>
      <p:ext uri="{BB962C8B-B14F-4D97-AF65-F5344CB8AC3E}">
        <p14:creationId xmlns:p14="http://schemas.microsoft.com/office/powerpoint/2010/main" val="1158096031"/>
      </p:ext>
    </p:extLst>
  </p:cSld>
  <p:clrMapOvr>
    <a:masterClrMapping/>
  </p:clrMapOvr>
  <p:transition spd="slow">
    <p:cover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796200" y="1641140"/>
            <a:ext cx="4721340" cy="79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800">
                <a:solidFill>
                  <a:schemeClr val="accent2"/>
                </a:solidFill>
              </a:rPr>
              <a:t>/NHẬN DIỆN KHUÔN MẶT</a:t>
            </a:r>
            <a:endParaRPr sz="2800">
              <a:solidFill>
                <a:schemeClr val="accent2"/>
              </a:solidFill>
            </a:endParaRPr>
          </a:p>
        </p:txBody>
      </p:sp>
      <p:sp>
        <p:nvSpPr>
          <p:cNvPr id="690" name="Google Shape;690;p40"/>
          <p:cNvSpPr txBox="1">
            <a:spLocks noGrp="1"/>
          </p:cNvSpPr>
          <p:nvPr>
            <p:ph type="subTitle" idx="1"/>
          </p:nvPr>
        </p:nvSpPr>
        <p:spPr>
          <a:xfrm>
            <a:off x="804240" y="2188943"/>
            <a:ext cx="3685440" cy="1588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en-GB">
                <a:solidFill>
                  <a:schemeClr val="bg1"/>
                </a:solidFill>
                <a:effectLst/>
                <a:latin typeface="Oswald" pitchFamily="2" charset="0"/>
                <a:ea typeface="Calibri" panose="020F0502020204030204" pitchFamily="34" charset="0"/>
              </a:rPr>
              <a:t>HOG cũng là một thuật toán rất hiệu quả được áp dụng trong bài toán này. Bởi nó có khả năng biểu diễn các đường nét chính của khuôn mặt dựa trên phương và độ lớn gradient thông qua các véc tơ trên mỗi cell.</a:t>
            </a:r>
            <a:endParaRPr>
              <a:solidFill>
                <a:schemeClr val="bg1"/>
              </a:solidFill>
              <a:latin typeface="Oswald" pitchFamily="2" charset="0"/>
            </a:endParaRPr>
          </a:p>
        </p:txBody>
      </p:sp>
      <p:sp>
        <p:nvSpPr>
          <p:cNvPr id="722" name="Google Shape;722;p40">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6" name="Picture 25" descr="A picture containing black, dark&#10;&#10;Description automatically generated">
            <a:extLst>
              <a:ext uri="{FF2B5EF4-FFF2-40B4-BE49-F238E27FC236}">
                <a16:creationId xmlns:a16="http://schemas.microsoft.com/office/drawing/2014/main" id="{3953CE56-89B3-4CBE-B172-D4D00A5B58B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895510" y="1741781"/>
            <a:ext cx="3322560" cy="1786064"/>
          </a:xfrm>
          <a:prstGeom prst="rect">
            <a:avLst/>
          </a:prstGeom>
          <a:ln>
            <a:noFill/>
          </a:ln>
          <a:effectLst>
            <a:outerShdw blurRad="190500" algn="tl" rotWithShape="0">
              <a:srgbClr val="000000">
                <a:alpha val="70000"/>
              </a:srgbClr>
            </a:outerShdw>
          </a:effectLst>
        </p:spPr>
      </p:pic>
      <p:sp>
        <p:nvSpPr>
          <p:cNvPr id="27" name="Google Shape;455;p31">
            <a:extLst>
              <a:ext uri="{FF2B5EF4-FFF2-40B4-BE49-F238E27FC236}">
                <a16:creationId xmlns:a16="http://schemas.microsoft.com/office/drawing/2014/main" id="{CB5C2D4E-701D-4CFC-8091-7F7BE64EFB83}"/>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r"/>
            <a:r>
              <a:rPr lang="en-US" sz="1000" b="1">
                <a:latin typeface="Oswald"/>
                <a:ea typeface="Oswald"/>
                <a:cs typeface="Oswald"/>
                <a:sym typeface="Oswald"/>
              </a:rPr>
              <a:t>PYTHON</a:t>
            </a:r>
          </a:p>
        </p:txBody>
      </p:sp>
      <p:sp>
        <p:nvSpPr>
          <p:cNvPr id="24" name="Slide Number Placeholder 5">
            <a:extLst>
              <a:ext uri="{FF2B5EF4-FFF2-40B4-BE49-F238E27FC236}">
                <a16:creationId xmlns:a16="http://schemas.microsoft.com/office/drawing/2014/main" id="{E6666203-AF27-4260-8A9D-EEE46187BD8A}"/>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8</a:t>
            </a:fld>
            <a:endParaRPr lang="en-US"/>
          </a:p>
        </p:txBody>
      </p:sp>
    </p:spTree>
    <p:extLst>
      <p:ext uri="{BB962C8B-B14F-4D97-AF65-F5344CB8AC3E}">
        <p14:creationId xmlns:p14="http://schemas.microsoft.com/office/powerpoint/2010/main" val="2124367031"/>
      </p:ext>
    </p:extLst>
  </p:cSld>
  <p:clrMapOvr>
    <a:masterClrMapping/>
  </p:clrMapOvr>
  <p:transition spd="slow">
    <p:cover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grpSp>
        <p:nvGrpSpPr>
          <p:cNvPr id="674" name="Google Shape;674;p40"/>
          <p:cNvGrpSpPr/>
          <p:nvPr/>
        </p:nvGrpSpPr>
        <p:grpSpPr>
          <a:xfrm>
            <a:off x="299286" y="189025"/>
            <a:ext cx="133205" cy="119344"/>
            <a:chOff x="222150" y="185025"/>
            <a:chExt cx="170100" cy="152400"/>
          </a:xfrm>
        </p:grpSpPr>
        <p:cxnSp>
          <p:nvCxnSpPr>
            <p:cNvPr id="675" name="Google Shape;675;p40"/>
            <p:cNvCxnSpPr/>
            <p:nvPr/>
          </p:nvCxnSpPr>
          <p:spPr>
            <a:xfrm>
              <a:off x="222150" y="1850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6" name="Google Shape;676;p40"/>
            <p:cNvCxnSpPr/>
            <p:nvPr/>
          </p:nvCxnSpPr>
          <p:spPr>
            <a:xfrm>
              <a:off x="222150" y="337425"/>
              <a:ext cx="170100" cy="0"/>
            </a:xfrm>
            <a:prstGeom prst="straightConnector1">
              <a:avLst/>
            </a:prstGeom>
            <a:noFill/>
            <a:ln w="9525" cap="rnd" cmpd="sng">
              <a:solidFill>
                <a:schemeClr val="dk2"/>
              </a:solidFill>
              <a:prstDash val="solid"/>
              <a:round/>
              <a:headEnd type="none" w="med" len="med"/>
              <a:tailEnd type="none" w="med" len="med"/>
            </a:ln>
          </p:spPr>
        </p:cxnSp>
        <p:cxnSp>
          <p:nvCxnSpPr>
            <p:cNvPr id="677" name="Google Shape;677;p40"/>
            <p:cNvCxnSpPr/>
            <p:nvPr/>
          </p:nvCxnSpPr>
          <p:spPr>
            <a:xfrm>
              <a:off x="222150" y="261225"/>
              <a:ext cx="170100" cy="0"/>
            </a:xfrm>
            <a:prstGeom prst="straightConnector1">
              <a:avLst/>
            </a:prstGeom>
            <a:noFill/>
            <a:ln w="9525" cap="rnd" cmpd="sng">
              <a:solidFill>
                <a:schemeClr val="dk2"/>
              </a:solidFill>
              <a:prstDash val="solid"/>
              <a:round/>
              <a:headEnd type="none" w="med" len="med"/>
              <a:tailEnd type="none" w="med" len="med"/>
            </a:ln>
          </p:spPr>
        </p:cxnSp>
      </p:grpSp>
      <p:grpSp>
        <p:nvGrpSpPr>
          <p:cNvPr id="678" name="Google Shape;678;p40"/>
          <p:cNvGrpSpPr/>
          <p:nvPr/>
        </p:nvGrpSpPr>
        <p:grpSpPr>
          <a:xfrm>
            <a:off x="286625" y="3999999"/>
            <a:ext cx="145867" cy="958251"/>
            <a:chOff x="286625" y="3923799"/>
            <a:chExt cx="145867" cy="958251"/>
          </a:xfrm>
        </p:grpSpPr>
        <p:sp>
          <p:nvSpPr>
            <p:cNvPr id="679" name="Google Shape;679;p40"/>
            <p:cNvSpPr/>
            <p:nvPr/>
          </p:nvSpPr>
          <p:spPr>
            <a:xfrm>
              <a:off x="299292" y="4755150"/>
              <a:ext cx="133200" cy="126900"/>
            </a:xfrm>
            <a:prstGeom prst="star5">
              <a:avLst>
                <a:gd name="adj" fmla="val 25435"/>
                <a:gd name="hf" fmla="val 105146"/>
                <a:gd name="vf" fmla="val 11055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40"/>
            <p:cNvGrpSpPr/>
            <p:nvPr/>
          </p:nvGrpSpPr>
          <p:grpSpPr>
            <a:xfrm>
              <a:off x="298112" y="4342643"/>
              <a:ext cx="110182" cy="126862"/>
              <a:chOff x="281100" y="2027800"/>
              <a:chExt cx="140700" cy="162000"/>
            </a:xfrm>
          </p:grpSpPr>
          <p:sp>
            <p:nvSpPr>
              <p:cNvPr id="681" name="Google Shape;681;p40"/>
              <p:cNvSpPr/>
              <p:nvPr/>
            </p:nvSpPr>
            <p:spPr>
              <a:xfrm>
                <a:off x="281100" y="2027800"/>
                <a:ext cx="140700" cy="1620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2" name="Google Shape;682;p40"/>
              <p:cNvGrpSpPr/>
              <p:nvPr/>
            </p:nvGrpSpPr>
            <p:grpSpPr>
              <a:xfrm>
                <a:off x="308875" y="2088450"/>
                <a:ext cx="85200" cy="40700"/>
                <a:chOff x="308875" y="2087000"/>
                <a:chExt cx="85200" cy="40700"/>
              </a:xfrm>
            </p:grpSpPr>
            <p:cxnSp>
              <p:nvCxnSpPr>
                <p:cNvPr id="683" name="Google Shape;683;p40"/>
                <p:cNvCxnSpPr/>
                <p:nvPr/>
              </p:nvCxnSpPr>
              <p:spPr>
                <a:xfrm>
                  <a:off x="308875" y="2087000"/>
                  <a:ext cx="85200" cy="0"/>
                </a:xfrm>
                <a:prstGeom prst="straightConnector1">
                  <a:avLst/>
                </a:prstGeom>
                <a:noFill/>
                <a:ln w="9525" cap="flat" cmpd="sng">
                  <a:solidFill>
                    <a:schemeClr val="dk2"/>
                  </a:solidFill>
                  <a:prstDash val="solid"/>
                  <a:round/>
                  <a:headEnd type="none" w="med" len="med"/>
                  <a:tailEnd type="none" w="med" len="med"/>
                </a:ln>
              </p:spPr>
            </p:cxnSp>
            <p:cxnSp>
              <p:nvCxnSpPr>
                <p:cNvPr id="684" name="Google Shape;684;p40"/>
                <p:cNvCxnSpPr/>
                <p:nvPr/>
              </p:nvCxnSpPr>
              <p:spPr>
                <a:xfrm>
                  <a:off x="308875" y="2127700"/>
                  <a:ext cx="85200" cy="0"/>
                </a:xfrm>
                <a:prstGeom prst="straightConnector1">
                  <a:avLst/>
                </a:prstGeom>
                <a:noFill/>
                <a:ln w="9525" cap="flat" cmpd="sng">
                  <a:solidFill>
                    <a:schemeClr val="dk2"/>
                  </a:solidFill>
                  <a:prstDash val="solid"/>
                  <a:round/>
                  <a:headEnd type="none" w="med" len="med"/>
                  <a:tailEnd type="none" w="med" len="med"/>
                </a:ln>
              </p:spPr>
            </p:cxnSp>
          </p:grpSp>
        </p:grpSp>
        <p:grpSp>
          <p:nvGrpSpPr>
            <p:cNvPr id="685" name="Google Shape;685;p40"/>
            <p:cNvGrpSpPr/>
            <p:nvPr/>
          </p:nvGrpSpPr>
          <p:grpSpPr>
            <a:xfrm>
              <a:off x="286625" y="3923799"/>
              <a:ext cx="133200" cy="133200"/>
              <a:chOff x="286625" y="3648899"/>
              <a:chExt cx="133200" cy="133200"/>
            </a:xfrm>
          </p:grpSpPr>
          <p:sp>
            <p:nvSpPr>
              <p:cNvPr id="686" name="Google Shape;686;p40"/>
              <p:cNvSpPr/>
              <p:nvPr/>
            </p:nvSpPr>
            <p:spPr>
              <a:xfrm>
                <a:off x="286625" y="3648899"/>
                <a:ext cx="133200" cy="1332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0"/>
              <p:cNvSpPr/>
              <p:nvPr/>
            </p:nvSpPr>
            <p:spPr>
              <a:xfrm>
                <a:off x="319164" y="3681436"/>
                <a:ext cx="68100" cy="68100"/>
              </a:xfrm>
              <a:prstGeom prst="ellipse">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89" name="Google Shape;689;p40"/>
          <p:cNvSpPr txBox="1">
            <a:spLocks noGrp="1"/>
          </p:cNvSpPr>
          <p:nvPr>
            <p:ph type="title"/>
          </p:nvPr>
        </p:nvSpPr>
        <p:spPr>
          <a:xfrm>
            <a:off x="981660" y="1664000"/>
            <a:ext cx="3330600" cy="79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solidFill>
                  <a:schemeClr val="accent2"/>
                </a:solidFill>
              </a:rPr>
              <a:t>/NHẬN DIỆN CÁC VẬT </a:t>
            </a:r>
            <a:br>
              <a:rPr lang="en" sz="2800">
                <a:solidFill>
                  <a:schemeClr val="accent2"/>
                </a:solidFill>
              </a:rPr>
            </a:br>
            <a:r>
              <a:rPr lang="en" sz="2800">
                <a:solidFill>
                  <a:schemeClr val="accent2"/>
                </a:solidFill>
              </a:rPr>
              <a:t>THỂ KHÁC</a:t>
            </a:r>
            <a:endParaRPr sz="2800">
              <a:solidFill>
                <a:schemeClr val="accent2"/>
              </a:solidFill>
            </a:endParaRPr>
          </a:p>
        </p:txBody>
      </p:sp>
      <p:sp>
        <p:nvSpPr>
          <p:cNvPr id="690" name="Google Shape;690;p40"/>
          <p:cNvSpPr txBox="1">
            <a:spLocks noGrp="1"/>
          </p:cNvSpPr>
          <p:nvPr>
            <p:ph type="subTitle" idx="1"/>
          </p:nvPr>
        </p:nvSpPr>
        <p:spPr>
          <a:xfrm>
            <a:off x="804240" y="2404175"/>
            <a:ext cx="3508020" cy="15885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vi-VN" sz="1600">
                <a:solidFill>
                  <a:schemeClr val="bg1"/>
                </a:solidFill>
                <a:effectLst/>
                <a:latin typeface="Oswald" pitchFamily="2" charset="0"/>
                <a:ea typeface="Calibri" panose="020F0502020204030204" pitchFamily="34" charset="0"/>
              </a:rPr>
              <a:t>Ngoài ra còn rất nhiều các trường hợp nhận diện vật thể trên ảnh tĩnh như phương tiện, tín hiệu giao thông, động vật hoặc thậm chỉ là ảnh động từ video.</a:t>
            </a:r>
            <a:endParaRPr sz="1600">
              <a:solidFill>
                <a:schemeClr val="bg1"/>
              </a:solidFill>
              <a:latin typeface="Oswald" pitchFamily="2" charset="0"/>
            </a:endParaRPr>
          </a:p>
        </p:txBody>
      </p:sp>
      <p:sp>
        <p:nvSpPr>
          <p:cNvPr id="722" name="Google Shape;722;p40">
            <a:hlinkClick r:id="" action="ppaction://noaction"/>
          </p:cNvPr>
          <p:cNvSpPr/>
          <p:nvPr/>
        </p:nvSpPr>
        <p:spPr>
          <a:xfrm>
            <a:off x="282938" y="169500"/>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40">
            <a:hlinkClick r:id="" action="ppaction://noaction"/>
          </p:cNvPr>
          <p:cNvSpPr/>
          <p:nvPr/>
        </p:nvSpPr>
        <p:spPr>
          <a:xfrm>
            <a:off x="276600" y="439992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40">
            <a:hlinkClick r:id="" action="ppaction://noaction"/>
          </p:cNvPr>
          <p:cNvSpPr/>
          <p:nvPr/>
        </p:nvSpPr>
        <p:spPr>
          <a:xfrm>
            <a:off x="276600" y="39926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40">
            <a:hlinkClick r:id="" action="ppaction://noaction"/>
          </p:cNvPr>
          <p:cNvSpPr/>
          <p:nvPr/>
        </p:nvSpPr>
        <p:spPr>
          <a:xfrm>
            <a:off x="276600" y="4821475"/>
            <a:ext cx="165900" cy="158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0242" name="Picture 2" descr="The Era of Computer Vision Is Here - IndustryWired">
            <a:extLst>
              <a:ext uri="{FF2B5EF4-FFF2-40B4-BE49-F238E27FC236}">
                <a16:creationId xmlns:a16="http://schemas.microsoft.com/office/drawing/2014/main" id="{C3A75794-66D8-482E-89EC-236D8BB49E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1645015"/>
            <a:ext cx="3508020" cy="2136865"/>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3" name="Subtitle 2">
            <a:extLst>
              <a:ext uri="{FF2B5EF4-FFF2-40B4-BE49-F238E27FC236}">
                <a16:creationId xmlns:a16="http://schemas.microsoft.com/office/drawing/2014/main" id="{69E0D90B-7645-4913-996A-05584C93D0B6}"/>
              </a:ext>
            </a:extLst>
          </p:cNvPr>
          <p:cNvSpPr>
            <a:spLocks noGrp="1"/>
          </p:cNvSpPr>
          <p:nvPr>
            <p:ph type="subTitle" idx="1"/>
          </p:nvPr>
        </p:nvSpPr>
        <p:spPr/>
        <p:txBody>
          <a:bodyPr/>
          <a:lstStyle/>
          <a:p>
            <a:endParaRPr lang="en-US"/>
          </a:p>
        </p:txBody>
      </p:sp>
      <p:sp>
        <p:nvSpPr>
          <p:cNvPr id="27" name="Google Shape;455;p31">
            <a:extLst>
              <a:ext uri="{FF2B5EF4-FFF2-40B4-BE49-F238E27FC236}">
                <a16:creationId xmlns:a16="http://schemas.microsoft.com/office/drawing/2014/main" id="{DE98C3B7-3563-4651-8D36-ACBA4A4CFA67}"/>
              </a:ext>
            </a:extLst>
          </p:cNvPr>
          <p:cNvSpPr txBox="1">
            <a:spLocks/>
          </p:cNvSpPr>
          <p:nvPr/>
        </p:nvSpPr>
        <p:spPr>
          <a:xfrm>
            <a:off x="7791350" y="4755900"/>
            <a:ext cx="1066200" cy="277800"/>
          </a:xfrm>
          <a:prstGeom prst="rect">
            <a:avLst/>
          </a:prstGeom>
          <a:noFill/>
          <a:ln>
            <a:noFill/>
          </a:ln>
        </p:spPr>
        <p:txBody>
          <a:bodyPr spcFirstLastPara="1" wrap="square" lIns="91425" tIns="91425" rIns="0"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1pPr>
            <a:lvl2pPr marL="914400" marR="0" lvl="1"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2pPr>
            <a:lvl3pPr marL="1371600" marR="0" lvl="2"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3pPr>
            <a:lvl4pPr marL="1828800" marR="0" lvl="3"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4pPr>
            <a:lvl5pPr marL="2286000" marR="0" lvl="4"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5pPr>
            <a:lvl6pPr marL="2743200" marR="0" lvl="5"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6pPr>
            <a:lvl7pPr marL="3200400" marR="0" lvl="6"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7pPr>
            <a:lvl8pPr marL="3657600" marR="0" lvl="7"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8pPr>
            <a:lvl9pPr marL="4114800" marR="0" lvl="8" indent="-317500" algn="ctr" rtl="0">
              <a:lnSpc>
                <a:spcPct val="100000"/>
              </a:lnSpc>
              <a:spcBef>
                <a:spcPts val="0"/>
              </a:spcBef>
              <a:spcAft>
                <a:spcPts val="0"/>
              </a:spcAft>
              <a:buClr>
                <a:schemeClr val="dk2"/>
              </a:buClr>
              <a:buSzPts val="1400"/>
              <a:buFont typeface="Fira Code"/>
              <a:buNone/>
              <a:defRPr sz="1400" b="0" i="0" u="none" strike="noStrike" cap="none">
                <a:solidFill>
                  <a:schemeClr val="dk2"/>
                </a:solidFill>
                <a:latin typeface="Fira Code"/>
                <a:ea typeface="Fira Code"/>
                <a:cs typeface="Fira Code"/>
                <a:sym typeface="Fira Code"/>
              </a:defRPr>
            </a:lvl9pPr>
          </a:lstStyle>
          <a:p>
            <a:pPr marL="0" indent="0" algn="r"/>
            <a:r>
              <a:rPr lang="en-US" sz="1000" b="1">
                <a:latin typeface="Oswald"/>
                <a:ea typeface="Oswald"/>
                <a:cs typeface="Oswald"/>
                <a:sym typeface="Oswald"/>
              </a:rPr>
              <a:t>PYTHON</a:t>
            </a:r>
          </a:p>
        </p:txBody>
      </p:sp>
      <p:sp>
        <p:nvSpPr>
          <p:cNvPr id="25" name="Slide Number Placeholder 5">
            <a:extLst>
              <a:ext uri="{FF2B5EF4-FFF2-40B4-BE49-F238E27FC236}">
                <a16:creationId xmlns:a16="http://schemas.microsoft.com/office/drawing/2014/main" id="{40717BCE-5CBE-42A5-95EB-F15B9795759D}"/>
              </a:ext>
            </a:extLst>
          </p:cNvPr>
          <p:cNvSpPr txBox="1">
            <a:spLocks/>
          </p:cNvSpPr>
          <p:nvPr/>
        </p:nvSpPr>
        <p:spPr>
          <a:xfrm>
            <a:off x="2864125" y="4742032"/>
            <a:ext cx="2057400" cy="274637"/>
          </a:xfrm>
          <a:prstGeom prst="rect">
            <a:avLst/>
          </a:prstGeom>
        </p:spPr>
        <p:txBody>
          <a:bodyPr vert="horz" lIns="91440" tIns="45720" rIns="91440" bIns="45720" rtlCol="0" anchor="ct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1200" b="0" i="0" u="none" strike="noStrike" cap="none">
                <a:solidFill>
                  <a:schemeClr val="tx1">
                    <a:tint val="75000"/>
                  </a:schemeClr>
                </a:solidFill>
                <a:latin typeface="Oswald" pitchFamily="2" charset="0"/>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Trang </a:t>
            </a:r>
            <a:fld id="{FB0D8FA2-69D4-482C-8D21-C52B675223C5}" type="slidenum">
              <a:rPr lang="en-US" smtClean="0"/>
              <a:pPr/>
              <a:t>9</a:t>
            </a:fld>
            <a:endParaRPr lang="en-US"/>
          </a:p>
        </p:txBody>
      </p:sp>
    </p:spTree>
    <p:extLst>
      <p:ext uri="{BB962C8B-B14F-4D97-AF65-F5344CB8AC3E}">
        <p14:creationId xmlns:p14="http://schemas.microsoft.com/office/powerpoint/2010/main" val="4260009487"/>
      </p:ext>
    </p:extLst>
  </p:cSld>
  <p:clrMapOvr>
    <a:masterClrMapping/>
  </p:clrMapOvr>
  <p:transition spd="slow">
    <p:cover dir="u"/>
  </p:transition>
</p:sld>
</file>

<file path=ppt/theme/theme1.xml><?xml version="1.0" encoding="utf-8"?>
<a:theme xmlns:a="http://schemas.openxmlformats.org/drawingml/2006/main" name="How to Code Workshop by Slidesgo">
  <a:themeElements>
    <a:clrScheme name="Simple Light">
      <a:dk1>
        <a:srgbClr val="1E1E2C"/>
      </a:dk1>
      <a:lt1>
        <a:srgbClr val="FFFFFF"/>
      </a:lt1>
      <a:dk2>
        <a:srgbClr val="E2E2E2"/>
      </a:dk2>
      <a:lt2>
        <a:srgbClr val="FFEA7D"/>
      </a:lt2>
      <a:accent1>
        <a:srgbClr val="E5A083"/>
      </a:accent1>
      <a:accent2>
        <a:srgbClr val="E07A88"/>
      </a:accent2>
      <a:accent3>
        <a:srgbClr val="24BFEB"/>
      </a:accent3>
      <a:accent4>
        <a:srgbClr val="0887F2"/>
      </a:accent4>
      <a:accent5>
        <a:srgbClr val="2B218D"/>
      </a:accent5>
      <a:accent6>
        <a:srgbClr val="7E3BBE"/>
      </a:accent6>
      <a:hlink>
        <a:srgbClr val="E2E2E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381</TotalTime>
  <Words>1025</Words>
  <Application>Microsoft Office PowerPoint</Application>
  <PresentationFormat>On-screen Show (16:9)</PresentationFormat>
  <Paragraphs>115</Paragraphs>
  <Slides>25</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25</vt:i4>
      </vt:variant>
    </vt:vector>
  </HeadingPairs>
  <TitlesOfParts>
    <vt:vector size="36" baseType="lpstr">
      <vt:lpstr>Oswald Bold</vt:lpstr>
      <vt:lpstr>Helvetica Neue</vt:lpstr>
      <vt:lpstr>Wingdings</vt:lpstr>
      <vt:lpstr>Fira Code</vt:lpstr>
      <vt:lpstr>Whitney</vt:lpstr>
      <vt:lpstr>Fira Code Light</vt:lpstr>
      <vt:lpstr>Calibri</vt:lpstr>
      <vt:lpstr>Arial</vt:lpstr>
      <vt:lpstr>Oswald</vt:lpstr>
      <vt:lpstr>inherit</vt:lpstr>
      <vt:lpstr>How to Code Workshop by Slidesgo</vt:lpstr>
      <vt:lpstr>NHẬN DIỆN MÓN ĂN VIỆT NAM</vt:lpstr>
      <vt:lpstr>/Giới thiệu bài toán</vt:lpstr>
      <vt:lpstr>PowerPoint Presentation</vt:lpstr>
      <vt:lpstr>PowerPoint Presentation</vt:lpstr>
      <vt:lpstr>PowerPoint Presentation</vt:lpstr>
      <vt:lpstr>ĐẶC TRƯNG HOG</vt:lpstr>
      <vt:lpstr>/NHẬN DIỆN NGƯỜI</vt:lpstr>
      <vt:lpstr>/NHẬN DIỆN KHUÔN MẶT</vt:lpstr>
      <vt:lpstr>/NHẬN DIỆN CÁC VẬT  THỂ KHÁC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4 STEPS ĐỂ LẤY ĐẶC TRƯNG CỦA ẢNH THÔNG QUA CNN</vt:lpstr>
      <vt:lpstr>PowerPoint Presentation</vt:lpstr>
      <vt:lpstr>Step1(b):ReLU ReLU viết tắt của Rectified Linear Unit, là 1 hàm phi tuyến.  Với đầu ra là: ƒ (x) = max (0, x).</vt:lpstr>
      <vt:lpstr>Step 2: Pooling </vt:lpstr>
      <vt:lpstr>Step3: Flattening</vt:lpstr>
      <vt:lpstr>Step 4: Full connection </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CODE WORKSHOP</dc:title>
  <dc:creator>Asus</dc:creator>
  <cp:lastModifiedBy>Lê Nguyễn Tiến Đạt</cp:lastModifiedBy>
  <cp:revision>14</cp:revision>
  <dcterms:modified xsi:type="dcterms:W3CDTF">2022-05-23T05:58:17Z</dcterms:modified>
</cp:coreProperties>
</file>